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984" r:id="rId2"/>
    <p:sldMasterId id="2147484075" r:id="rId3"/>
    <p:sldMasterId id="2147484087" r:id="rId4"/>
    <p:sldMasterId id="2147484089" r:id="rId5"/>
    <p:sldMasterId id="2147484176" r:id="rId6"/>
    <p:sldMasterId id="2147484190" r:id="rId7"/>
    <p:sldMasterId id="2147484202" r:id="rId8"/>
    <p:sldMasterId id="2147484225" r:id="rId9"/>
    <p:sldMasterId id="2147484243" r:id="rId10"/>
    <p:sldMasterId id="2147484255" r:id="rId11"/>
    <p:sldMasterId id="2147484259" r:id="rId12"/>
  </p:sldMasterIdLst>
  <p:notesMasterIdLst>
    <p:notesMasterId r:id="rId33"/>
  </p:notesMasterIdLst>
  <p:sldIdLst>
    <p:sldId id="419" r:id="rId13"/>
    <p:sldId id="357" r:id="rId14"/>
    <p:sldId id="358" r:id="rId15"/>
    <p:sldId id="667" r:id="rId16"/>
    <p:sldId id="692" r:id="rId17"/>
    <p:sldId id="694" r:id="rId18"/>
    <p:sldId id="264" r:id="rId19"/>
    <p:sldId id="687" r:id="rId20"/>
    <p:sldId id="654" r:id="rId21"/>
    <p:sldId id="702" r:id="rId22"/>
    <p:sldId id="703" r:id="rId23"/>
    <p:sldId id="704" r:id="rId24"/>
    <p:sldId id="705" r:id="rId25"/>
    <p:sldId id="585" r:id="rId26"/>
    <p:sldId id="706" r:id="rId27"/>
    <p:sldId id="707" r:id="rId28"/>
    <p:sldId id="701" r:id="rId29"/>
    <p:sldId id="683" r:id="rId30"/>
    <p:sldId id="596" r:id="rId31"/>
    <p:sldId id="659" r:id="rId32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A1A"/>
    <a:srgbClr val="ABFDFF"/>
    <a:srgbClr val="FEB8EC"/>
    <a:srgbClr val="FFFF2D"/>
    <a:srgbClr val="F2F806"/>
    <a:srgbClr val="FFFF1D"/>
    <a:srgbClr val="FF9900"/>
    <a:srgbClr val="F6FC08"/>
    <a:srgbClr val="DDDD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9739" autoAdjust="0"/>
  </p:normalViewPr>
  <p:slideViewPr>
    <p:cSldViewPr>
      <p:cViewPr varScale="1">
        <p:scale>
          <a:sx n="70" d="100"/>
          <a:sy n="70" d="100"/>
        </p:scale>
        <p:origin x="552" y="60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370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1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300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8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63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849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8" y="360395"/>
            <a:ext cx="2594671" cy="5736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90" y="360395"/>
            <a:ext cx="7633594" cy="57365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826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83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6" y="-11664"/>
            <a:ext cx="12016628" cy="68553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880809" y="584181"/>
            <a:ext cx="276642" cy="198232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2991" y="1164552"/>
            <a:ext cx="787920" cy="564592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55120" y="-142771"/>
            <a:ext cx="398938" cy="28586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1882" y="381481"/>
            <a:ext cx="885724" cy="634673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232980" y="1018609"/>
            <a:ext cx="400090" cy="286687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2812" y="-100872"/>
            <a:ext cx="517421" cy="370762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61020" y="141669"/>
            <a:ext cx="658765" cy="472044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04913" y="10946"/>
            <a:ext cx="418711" cy="30003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051084" y="142470"/>
            <a:ext cx="418711" cy="30003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864350" y="189583"/>
            <a:ext cx="418711" cy="30003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69999" y="5113011"/>
            <a:ext cx="12621419" cy="1730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94" y="5533846"/>
            <a:ext cx="12203263" cy="1336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835239" y="448370"/>
            <a:ext cx="517421" cy="370762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300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7877" y="75"/>
            <a:ext cx="12042250" cy="67691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821632" y="-241673"/>
            <a:ext cx="674641" cy="483419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9983237" y="282773"/>
            <a:ext cx="787920" cy="564592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479700" y="689524"/>
            <a:ext cx="507620" cy="36374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465425" y="113945"/>
            <a:ext cx="623114" cy="446499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496334" y="-141790"/>
            <a:ext cx="507620" cy="363742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801670" y="-245739"/>
            <a:ext cx="1183859" cy="84830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6653">
                <a:defRPr/>
              </a:pPr>
              <a:endParaRPr lang="zh-CN" altLang="en-US" sz="1683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0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3" y="52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92"/>
            <a:ext cx="6726924" cy="149588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200"/>
            <a:ext cx="6726924" cy="130368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331" y="4972360"/>
            <a:ext cx="543990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62" y="3476473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8801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177880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902"/>
            <a:ext cx="8052455" cy="1798889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1" y="3796213"/>
            <a:ext cx="8052458" cy="94217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3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6778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15869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121"/>
            <a:ext cx="4656868" cy="56879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010" indent="0">
              <a:buNone/>
              <a:defRPr sz="1974" b="1"/>
            </a:lvl2pPr>
            <a:lvl3pPr marL="902043" indent="0">
              <a:buNone/>
              <a:defRPr sz="1875" b="1"/>
            </a:lvl3pPr>
            <a:lvl4pPr marL="1353065" indent="0">
              <a:buNone/>
              <a:defRPr sz="1579" b="1"/>
            </a:lvl4pPr>
            <a:lvl5pPr marL="1804086" indent="0">
              <a:buNone/>
              <a:defRPr sz="1579" b="1"/>
            </a:lvl5pPr>
            <a:lvl6pPr marL="2255120" indent="0">
              <a:buNone/>
              <a:defRPr sz="1579" b="1"/>
            </a:lvl6pPr>
            <a:lvl7pPr marL="2706128" indent="0">
              <a:buNone/>
              <a:defRPr sz="1579" b="1"/>
            </a:lvl7pPr>
            <a:lvl8pPr marL="3157137" indent="0">
              <a:buNone/>
              <a:defRPr sz="1579" b="1"/>
            </a:lvl8pPr>
            <a:lvl9pPr marL="3608147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37"/>
            <a:ext cx="4656868" cy="2598479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93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490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47973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7008" y="1370535"/>
            <a:ext cx="3670037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25"/>
            <a:ext cx="5398250" cy="48302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7008" y="2991776"/>
            <a:ext cx="3670037" cy="24067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7828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59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10129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3011"/>
            <a:ext cx="9484541" cy="5593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87" y="1027916"/>
            <a:ext cx="9974384" cy="3292627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010" indent="0">
              <a:buNone/>
              <a:defRPr sz="1579"/>
            </a:lvl2pPr>
            <a:lvl3pPr marL="902043" indent="0">
              <a:buNone/>
              <a:defRPr sz="1579"/>
            </a:lvl3pPr>
            <a:lvl4pPr marL="1353065" indent="0">
              <a:buNone/>
              <a:defRPr sz="1579"/>
            </a:lvl4pPr>
            <a:lvl5pPr marL="1804086" indent="0">
              <a:buNone/>
              <a:defRPr sz="1579"/>
            </a:lvl5pPr>
            <a:lvl6pPr marL="2255120" indent="0">
              <a:buNone/>
              <a:defRPr sz="1579"/>
            </a:lvl6pPr>
            <a:lvl7pPr marL="2706128" indent="0">
              <a:buNone/>
              <a:defRPr sz="1579"/>
            </a:lvl7pPr>
            <a:lvl8pPr marL="3157137" indent="0">
              <a:buNone/>
              <a:defRPr sz="1579"/>
            </a:lvl8pPr>
            <a:lvl9pPr marL="3608147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5"/>
            <a:ext cx="9484541" cy="487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010" indent="0">
              <a:buNone/>
              <a:defRPr sz="1184"/>
            </a:lvl2pPr>
            <a:lvl3pPr marL="902043" indent="0">
              <a:buNone/>
              <a:defRPr sz="1086"/>
            </a:lvl3pPr>
            <a:lvl4pPr marL="1353065" indent="0">
              <a:buNone/>
              <a:defRPr sz="888"/>
            </a:lvl4pPr>
            <a:lvl5pPr marL="1804086" indent="0">
              <a:buNone/>
              <a:defRPr sz="888"/>
            </a:lvl5pPr>
            <a:lvl6pPr marL="2255120" indent="0">
              <a:buNone/>
              <a:defRPr sz="888"/>
            </a:lvl6pPr>
            <a:lvl7pPr marL="2706128" indent="0">
              <a:buNone/>
              <a:defRPr sz="888"/>
            </a:lvl7pPr>
            <a:lvl8pPr marL="3157137" indent="0">
              <a:buNone/>
              <a:defRPr sz="888"/>
            </a:lvl8pPr>
            <a:lvl9pPr marL="3608147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758986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09" y="969403"/>
            <a:ext cx="9467827" cy="29165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909" y="4287114"/>
            <a:ext cx="9467827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983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33993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010" indent="0">
              <a:buFontTx/>
              <a:buNone/>
              <a:defRPr/>
            </a:lvl2pPr>
            <a:lvl3pPr marL="902043" indent="0">
              <a:buFontTx/>
              <a:buNone/>
              <a:defRPr/>
            </a:lvl3pPr>
            <a:lvl4pPr marL="1353065" indent="0">
              <a:buFontTx/>
              <a:buNone/>
              <a:defRPr/>
            </a:lvl4pPr>
            <a:lvl5pPr marL="1804086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114"/>
            <a:ext cx="9484541" cy="15126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29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0770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6" y="3265692"/>
            <a:ext cx="9484542" cy="14497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715452"/>
            <a:ext cx="9484542" cy="84924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69589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438" y="969404"/>
            <a:ext cx="9175352" cy="22145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92136"/>
            <a:ext cx="9484542" cy="87547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56" y="4470949"/>
            <a:ext cx="9484542" cy="132874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defTabSz="902043"/>
            <a:r>
              <a:rPr lang="en-US" sz="7896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09" tIns="45123" rIns="90209" bIns="45123" rtlCol="0" anchor="ctr">
            <a:noAutofit/>
          </a:bodyPr>
          <a:lstStyle/>
          <a:p>
            <a:pPr algn="r" defTabSz="902043"/>
            <a:r>
              <a:rPr lang="en-US" sz="7896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8728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  <a:prstGeom prst="rect">
            <a:avLst/>
          </a:prstGeom>
        </p:spPr>
        <p:txBody>
          <a:bodyPr vert="horz" lIns="91398" tIns="45718" rIns="91398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56" y="3583110"/>
            <a:ext cx="9484542" cy="8303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65" y="4412467"/>
            <a:ext cx="9484545" cy="138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01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043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065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0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12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6128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713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814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189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52" y="969418"/>
            <a:ext cx="9476180" cy="128696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52" y="2523786"/>
            <a:ext cx="9476180" cy="327591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7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7027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234" y="969425"/>
            <a:ext cx="1866274" cy="483029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88" y="969425"/>
            <a:ext cx="7336241" cy="4830297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F54E2560-4CE1-4C3B-A11E-00DA9CC0CD23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78543" y="5891624"/>
            <a:ext cx="7210771" cy="275778"/>
          </a:xfrm>
          <a:prstGeom prst="rect">
            <a:avLst/>
          </a:prstGeom>
        </p:spPr>
        <p:txBody>
          <a:bodyPr/>
          <a:lstStyle/>
          <a:p>
            <a:pPr algn="ctr" defTabSz="676552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19141" y="5891624"/>
            <a:ext cx="535631" cy="275778"/>
          </a:xfrm>
          <a:prstGeom prst="rect">
            <a:avLst/>
          </a:prstGeom>
        </p:spPr>
        <p:txBody>
          <a:bodyPr/>
          <a:lstStyle/>
          <a:p>
            <a:pPr defTabSz="676552">
              <a:defRPr/>
            </a:pPr>
            <a:fld id="{B14E88D1-8C84-474D-A023-95E8D214CB20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76552"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5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27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8009"/>
            <a:ext cx="9024938" cy="2357062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967"/>
            <a:ext cx="9024938" cy="1634585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8374" indent="0" algn="ctr">
              <a:buNone/>
              <a:defRPr sz="1579"/>
            </a:lvl7pPr>
            <a:lvl8pPr marL="3159630" indent="0" algn="ctr">
              <a:buNone/>
              <a:defRPr sz="1579"/>
            </a:lvl8pPr>
            <a:lvl9pPr marL="3610887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53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03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19" y="1687871"/>
            <a:ext cx="10378678" cy="2816250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19" y="4530764"/>
            <a:ext cx="10378678" cy="1480999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837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963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8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874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2275"/>
            <a:ext cx="5114131" cy="42956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2275"/>
            <a:ext cx="5114131" cy="42956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4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456"/>
            <a:ext cx="10378678" cy="130860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1322" y="1755691"/>
            <a:ext cx="4810117" cy="813374"/>
          </a:xfrm>
        </p:spPr>
        <p:txBody>
          <a:bodyPr anchor="ctr" anchorCtr="0"/>
          <a:lstStyle>
            <a:lvl1pPr marL="0" indent="0">
              <a:buNone/>
              <a:defRPr sz="2764"/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8374" indent="0">
              <a:buNone/>
              <a:defRPr sz="1777"/>
            </a:lvl7pPr>
            <a:lvl8pPr marL="3159630" indent="0">
              <a:buNone/>
              <a:defRPr sz="1777"/>
            </a:lvl8pPr>
            <a:lvl9pPr marL="3610887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71322" y="2631288"/>
            <a:ext cx="4810117" cy="34792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468" y="1755691"/>
            <a:ext cx="4833805" cy="813374"/>
          </a:xfrm>
        </p:spPr>
        <p:txBody>
          <a:bodyPr anchor="ctr" anchorCtr="0"/>
          <a:lstStyle>
            <a:lvl1pPr marL="0" indent="0">
              <a:buNone/>
              <a:defRPr sz="2764"/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8374" indent="0">
              <a:buNone/>
              <a:defRPr sz="1777"/>
            </a:lvl7pPr>
            <a:lvl8pPr marL="3159630" indent="0">
              <a:buNone/>
              <a:defRPr sz="1777"/>
            </a:lvl8pPr>
            <a:lvl9pPr marL="3610887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468" y="2631288"/>
            <a:ext cx="4833805" cy="34792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16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63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1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451352"/>
            <a:ext cx="4111113" cy="1579733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451354"/>
            <a:ext cx="6091833" cy="5334734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8374" indent="0">
              <a:buNone/>
              <a:defRPr sz="1974"/>
            </a:lvl7pPr>
            <a:lvl8pPr marL="3159630" indent="0">
              <a:buNone/>
              <a:defRPr sz="1974"/>
            </a:lvl8pPr>
            <a:lvl9pPr marL="3610887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3" y="2031086"/>
            <a:ext cx="4111113" cy="3762837"/>
          </a:xfrm>
        </p:spPr>
        <p:txBody>
          <a:bodyPr/>
          <a:lstStyle>
            <a:lvl1pPr marL="0" indent="0">
              <a:buNone/>
              <a:defRPr sz="1974"/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8374" indent="0">
              <a:buNone/>
              <a:defRPr sz="1382"/>
            </a:lvl7pPr>
            <a:lvl8pPr marL="3159630" indent="0">
              <a:buNone/>
              <a:defRPr sz="1382"/>
            </a:lvl8pPr>
            <a:lvl9pPr marL="3610887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31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5" y="360455"/>
            <a:ext cx="2594670" cy="573750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7" y="360455"/>
            <a:ext cx="7633593" cy="573750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44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27286" y="360455"/>
            <a:ext cx="10378678" cy="5737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834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11083" y="436307"/>
            <a:ext cx="4311915" cy="3044125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66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03213" y="3752831"/>
            <a:ext cx="4453214" cy="42625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145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03213" y="4329161"/>
            <a:ext cx="4453214" cy="22552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77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23407" y="4756204"/>
            <a:ext cx="4429601" cy="151721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21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94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27286" y="1108127"/>
            <a:ext cx="1037867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27286" y="3555662"/>
            <a:ext cx="10378678" cy="1633986"/>
          </a:xfrm>
        </p:spPr>
        <p:txBody>
          <a:bodyPr/>
          <a:lstStyle>
            <a:lvl1pPr marL="0" indent="0" algn="ctr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1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1680371"/>
            <a:ext cx="10378678" cy="441683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2920741"/>
            <a:ext cx="10378678" cy="2745246"/>
          </a:xfrm>
        </p:spPr>
        <p:txBody>
          <a:bodyPr anchor="t" anchorCtr="0"/>
          <a:lstStyle>
            <a:lvl1pPr>
              <a:defRPr sz="473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699801"/>
            <a:ext cx="10378678" cy="1088697"/>
          </a:xfrm>
        </p:spPr>
        <p:txBody>
          <a:bodyPr lIns="144145" anchor="b" anchorCtr="0"/>
          <a:lstStyle>
            <a:lvl1pPr marL="0" indent="0">
              <a:buNone/>
              <a:defRPr sz="2369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166" y="360392"/>
            <a:ext cx="10378678" cy="78972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539" y="1462879"/>
            <a:ext cx="5152990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86" y="2337851"/>
            <a:ext cx="5154242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5192" y="1462879"/>
            <a:ext cx="5030776" cy="812919"/>
          </a:xfrm>
        </p:spPr>
        <p:txBody>
          <a:bodyPr anchor="ctr" anchorCtr="0"/>
          <a:lstStyle>
            <a:lvl1pPr marL="0" indent="0">
              <a:buNone/>
              <a:defRPr sz="3158">
                <a:solidFill>
                  <a:srgbClr val="0070C0"/>
                </a:solidFill>
              </a:defRPr>
            </a:lvl1pPr>
            <a:lvl2pPr marL="451256" indent="0">
              <a:buNone/>
              <a:defRPr sz="2369"/>
            </a:lvl2pPr>
            <a:lvl3pPr marL="902513" indent="0">
              <a:buNone/>
              <a:defRPr sz="1974"/>
            </a:lvl3pPr>
            <a:lvl4pPr marL="1353769" indent="0">
              <a:buNone/>
              <a:defRPr sz="1777"/>
            </a:lvl4pPr>
            <a:lvl5pPr marL="1805026" indent="0">
              <a:buNone/>
              <a:defRPr sz="1777"/>
            </a:lvl5pPr>
            <a:lvl6pPr marL="2256282" indent="0">
              <a:buNone/>
              <a:defRPr sz="1777"/>
            </a:lvl6pPr>
            <a:lvl7pPr marL="2707538" indent="0">
              <a:buNone/>
              <a:defRPr sz="1777"/>
            </a:lvl7pPr>
            <a:lvl8pPr marL="3158795" indent="0">
              <a:buNone/>
              <a:defRPr sz="1777"/>
            </a:lvl8pPr>
            <a:lvl9pPr marL="3610051" indent="0">
              <a:buNone/>
              <a:defRPr sz="177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5192" y="2337851"/>
            <a:ext cx="5030776" cy="3771266"/>
          </a:xfrm>
        </p:spPr>
        <p:txBody>
          <a:bodyPr/>
          <a:lstStyle>
            <a:lvl1pPr>
              <a:defRPr sz="2764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361870" y="4381498"/>
            <a:ext cx="76504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061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286" y="194925"/>
            <a:ext cx="10378678" cy="1308380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532" y="-188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54423" y="451273"/>
            <a:ext cx="4335104" cy="1041689"/>
          </a:xfrm>
        </p:spPr>
        <p:txBody>
          <a:bodyPr anchor="b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253796" y="1672218"/>
            <a:ext cx="4336357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6015" y="-7521"/>
            <a:ext cx="6926013" cy="6772861"/>
          </a:xfrm>
          <a:noFill/>
        </p:spPr>
        <p:txBody>
          <a:bodyPr lIns="252095" tIns="144145"/>
          <a:lstStyle>
            <a:lvl1pPr marL="0" indent="0" algn="ctr">
              <a:buNone/>
              <a:defRPr sz="17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4242" y="451273"/>
            <a:ext cx="4224172" cy="1041689"/>
          </a:xfrm>
        </p:spPr>
        <p:txBody>
          <a:bodyPr anchor="t" anchorCtr="0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4245" y="1672218"/>
            <a:ext cx="4224799" cy="4422479"/>
          </a:xfrm>
        </p:spPr>
        <p:txBody>
          <a:bodyPr/>
          <a:lstStyle>
            <a:lvl1pPr marL="0" indent="0">
              <a:buNone/>
              <a:defRPr sz="2764">
                <a:solidFill>
                  <a:schemeClr val="tx1"/>
                </a:solidFill>
              </a:defRPr>
            </a:lvl1pPr>
            <a:lvl2pPr marL="451256" indent="0">
              <a:buNone/>
              <a:defRPr sz="1777"/>
            </a:lvl2pPr>
            <a:lvl3pPr marL="902513" indent="0">
              <a:buNone/>
              <a:defRPr sz="1579"/>
            </a:lvl3pPr>
            <a:lvl4pPr marL="1353769" indent="0">
              <a:buNone/>
              <a:defRPr sz="1382"/>
            </a:lvl4pPr>
            <a:lvl5pPr marL="1805026" indent="0">
              <a:buNone/>
              <a:defRPr sz="1382"/>
            </a:lvl5pPr>
            <a:lvl6pPr marL="2256282" indent="0">
              <a:buNone/>
              <a:defRPr sz="1382"/>
            </a:lvl6pPr>
            <a:lvl7pPr marL="2707538" indent="0">
              <a:buNone/>
              <a:defRPr sz="1382"/>
            </a:lvl7pPr>
            <a:lvl8pPr marL="3158795" indent="0">
              <a:buNone/>
              <a:defRPr sz="1382"/>
            </a:lvl8pPr>
            <a:lvl9pPr marL="3610051" indent="0">
              <a:buNone/>
              <a:defRPr sz="138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74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8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4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7286" y="322790"/>
            <a:ext cx="10378678" cy="577441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82F288E0-7875-42C4-84C8-98DBBD3BF4D2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7D9BB5D0-35E4-459D-AEF3-FE4D7C45CC1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27286" y="6273957"/>
            <a:ext cx="2707481" cy="360392"/>
          </a:xfrm>
        </p:spPr>
        <p:txBody>
          <a:bodyPr/>
          <a:lstStyle/>
          <a:p>
            <a:pPr defTabSz="902513"/>
            <a:fld id="{FB475AF3-A322-416E-99D7-29F5A7799ECC}" type="datetimeFigureOut">
              <a:rPr lang="zh-CN" altLang="en-US" sz="1777" smtClean="0">
                <a:solidFill>
                  <a:prstClr val="black"/>
                </a:solidFill>
              </a:rPr>
              <a:pPr defTabSz="902513"/>
              <a:t>2021/7/26</a:t>
            </a:fld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986014" y="6273957"/>
            <a:ext cx="4061222" cy="360392"/>
          </a:xfrm>
        </p:spPr>
        <p:txBody>
          <a:bodyPr/>
          <a:lstStyle/>
          <a:p>
            <a:pPr defTabSz="902513"/>
            <a:endParaRPr lang="zh-CN" altLang="en-US" sz="177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498483" y="6273957"/>
            <a:ext cx="2707481" cy="360392"/>
          </a:xfrm>
        </p:spPr>
        <p:txBody>
          <a:bodyPr/>
          <a:lstStyle/>
          <a:p>
            <a:pPr defTabSz="902513"/>
            <a:fld id="{10B49C96-558A-49EC-AD52-79C3D5970B39}" type="slidenum">
              <a:rPr lang="zh-CN" altLang="en-US" sz="1777" smtClean="0">
                <a:solidFill>
                  <a:prstClr val="black"/>
                </a:solidFill>
              </a:rPr>
              <a:pPr defTabSz="902513"/>
              <a:t>‹#›</a:t>
            </a:fld>
            <a:endParaRPr lang="zh-CN" altLang="en-US" sz="177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6" y="2102888"/>
            <a:ext cx="10228263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3"/>
            <a:ext cx="8423275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3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4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6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8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9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11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13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8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851"/>
            <a:ext cx="10228263" cy="1344418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43"/>
            <a:ext cx="10228263" cy="1480740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166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2pPr>
            <a:lvl3pPr marL="1203321" indent="0">
              <a:buNone/>
              <a:defRPr sz="2171">
                <a:solidFill>
                  <a:schemeClr val="tx1">
                    <a:tint val="75000"/>
                  </a:schemeClr>
                </a:solidFill>
              </a:defRPr>
            </a:lvl3pPr>
            <a:lvl4pPr marL="180498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4pPr>
            <a:lvl5pPr marL="240664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5pPr>
            <a:lvl6pPr marL="300830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6pPr>
            <a:lvl7pPr marL="360996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7pPr>
            <a:lvl8pPr marL="421162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8pPr>
            <a:lvl9pPr marL="4813281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63"/>
            <a:ext cx="5314685" cy="4467293"/>
          </a:xfrm>
        </p:spPr>
        <p:txBody>
          <a:bodyPr/>
          <a:lstStyle>
            <a:lvl1pPr>
              <a:defRPr sz="3751"/>
            </a:lvl1pPr>
            <a:lvl2pPr>
              <a:defRPr sz="3158"/>
            </a:lvl2pPr>
            <a:lvl3pPr>
              <a:defRPr sz="2665"/>
            </a:lvl3pPr>
            <a:lvl4pPr>
              <a:defRPr sz="2369"/>
            </a:lvl4pPr>
            <a:lvl5pPr>
              <a:defRPr sz="2369"/>
            </a:lvl5pPr>
            <a:lvl6pPr>
              <a:defRPr sz="2369"/>
            </a:lvl6pPr>
            <a:lvl7pPr>
              <a:defRPr sz="2369"/>
            </a:lvl7pPr>
            <a:lvl8pPr>
              <a:defRPr sz="2369"/>
            </a:lvl8pPr>
            <a:lvl9pPr>
              <a:defRPr sz="23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5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4"/>
            <a:ext cx="5316775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81" y="1515218"/>
            <a:ext cx="5318863" cy="631470"/>
          </a:xfrm>
        </p:spPr>
        <p:txBody>
          <a:bodyPr anchor="b"/>
          <a:lstStyle>
            <a:lvl1pPr marL="0" indent="0">
              <a:buNone/>
              <a:defRPr sz="3158" b="1"/>
            </a:lvl1pPr>
            <a:lvl2pPr marL="601660" indent="0">
              <a:buNone/>
              <a:defRPr sz="2665" b="1"/>
            </a:lvl2pPr>
            <a:lvl3pPr marL="1203321" indent="0">
              <a:buNone/>
              <a:defRPr sz="2369" b="1"/>
            </a:lvl3pPr>
            <a:lvl4pPr marL="1804980" indent="0">
              <a:buNone/>
              <a:defRPr sz="2171" b="1"/>
            </a:lvl4pPr>
            <a:lvl5pPr marL="2406641" indent="0">
              <a:buNone/>
              <a:defRPr sz="2171" b="1"/>
            </a:lvl5pPr>
            <a:lvl6pPr marL="3008301" indent="0">
              <a:buNone/>
              <a:defRPr sz="2171" b="1"/>
            </a:lvl6pPr>
            <a:lvl7pPr marL="3609961" indent="0">
              <a:buNone/>
              <a:defRPr sz="2171" b="1"/>
            </a:lvl7pPr>
            <a:lvl8pPr marL="4211621" indent="0">
              <a:buNone/>
              <a:defRPr sz="2171" b="1"/>
            </a:lvl8pPr>
            <a:lvl9pPr marL="4813281" indent="0">
              <a:buNone/>
              <a:defRPr sz="21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81" y="2146684"/>
            <a:ext cx="5318863" cy="3900068"/>
          </a:xfrm>
        </p:spPr>
        <p:txBody>
          <a:bodyPr/>
          <a:lstStyle>
            <a:lvl1pPr>
              <a:defRPr sz="3158"/>
            </a:lvl1pPr>
            <a:lvl2pPr>
              <a:defRPr sz="2665"/>
            </a:lvl2pPr>
            <a:lvl3pPr>
              <a:defRPr sz="2369"/>
            </a:lvl3pPr>
            <a:lvl4pPr>
              <a:defRPr sz="2171"/>
            </a:lvl4pPr>
            <a:lvl5pPr>
              <a:defRPr sz="2171"/>
            </a:lvl5pPr>
            <a:lvl6pPr>
              <a:defRPr sz="2171"/>
            </a:lvl6pPr>
            <a:lvl7pPr>
              <a:defRPr sz="2171"/>
            </a:lvl7pPr>
            <a:lvl8pPr>
              <a:defRPr sz="2171"/>
            </a:lvl8pPr>
            <a:lvl9pPr>
              <a:defRPr sz="217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6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24844" y="1017890"/>
            <a:ext cx="9783663" cy="4233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23283" y="6368263"/>
            <a:ext cx="386786" cy="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45" tIns="45123" rIns="90245" bIns="45123" rtlCol="0" anchor="ctr"/>
          <a:lstStyle/>
          <a:p>
            <a:pPr algn="ctr" defTabSz="902513">
              <a:defRPr/>
            </a:pPr>
            <a:endParaRPr lang="zh-CN" altLang="en-US" sz="1777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12747" y="6313388"/>
            <a:ext cx="2807758" cy="360392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87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86"/>
            <a:ext cx="3958856" cy="1146987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1" y="269590"/>
            <a:ext cx="6726921" cy="5777239"/>
          </a:xfrm>
        </p:spPr>
        <p:txBody>
          <a:bodyPr/>
          <a:lstStyle>
            <a:lvl1pPr>
              <a:defRPr sz="4244"/>
            </a:lvl1pPr>
            <a:lvl2pPr>
              <a:defRPr sz="3751"/>
            </a:lvl2pPr>
            <a:lvl3pPr>
              <a:defRPr sz="3158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10"/>
            <a:ext cx="3958856" cy="4630253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448"/>
            <a:ext cx="7219950" cy="559392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4"/>
            <a:ext cx="7219950" cy="4061460"/>
          </a:xfrm>
        </p:spPr>
        <p:txBody>
          <a:bodyPr/>
          <a:lstStyle>
            <a:lvl1pPr marL="0" indent="0">
              <a:buNone/>
              <a:defRPr sz="4244"/>
            </a:lvl1pPr>
            <a:lvl2pPr marL="601660" indent="0">
              <a:buNone/>
              <a:defRPr sz="3751"/>
            </a:lvl2pPr>
            <a:lvl3pPr marL="1203321" indent="0">
              <a:buNone/>
              <a:defRPr sz="3158"/>
            </a:lvl3pPr>
            <a:lvl4pPr marL="1804980" indent="0">
              <a:buNone/>
              <a:defRPr sz="2665"/>
            </a:lvl4pPr>
            <a:lvl5pPr marL="2406641" indent="0">
              <a:buNone/>
              <a:defRPr sz="2665"/>
            </a:lvl5pPr>
            <a:lvl6pPr marL="3008301" indent="0">
              <a:buNone/>
              <a:defRPr sz="2665"/>
            </a:lvl6pPr>
            <a:lvl7pPr marL="3609961" indent="0">
              <a:buNone/>
              <a:defRPr sz="2665"/>
            </a:lvl7pPr>
            <a:lvl8pPr marL="4211621" indent="0">
              <a:buNone/>
              <a:defRPr sz="2665"/>
            </a:lvl8pPr>
            <a:lvl9pPr marL="4813281" indent="0">
              <a:buNone/>
              <a:defRPr sz="266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840"/>
            <a:ext cx="7219950" cy="794430"/>
          </a:xfrm>
        </p:spPr>
        <p:txBody>
          <a:bodyPr/>
          <a:lstStyle>
            <a:lvl1pPr marL="0" indent="0">
              <a:buNone/>
              <a:defRPr sz="1875"/>
            </a:lvl1pPr>
            <a:lvl2pPr marL="601660" indent="0">
              <a:buNone/>
              <a:defRPr sz="1579"/>
            </a:lvl2pPr>
            <a:lvl3pPr marL="1203321" indent="0">
              <a:buNone/>
              <a:defRPr sz="1382"/>
            </a:lvl3pPr>
            <a:lvl4pPr marL="1804980" indent="0">
              <a:buNone/>
              <a:defRPr sz="1184"/>
            </a:lvl4pPr>
            <a:lvl5pPr marL="2406641" indent="0">
              <a:buNone/>
              <a:defRPr sz="1184"/>
            </a:lvl5pPr>
            <a:lvl6pPr marL="3008301" indent="0">
              <a:buNone/>
              <a:defRPr sz="1184"/>
            </a:lvl6pPr>
            <a:lvl7pPr marL="3609961" indent="0">
              <a:buNone/>
              <a:defRPr sz="1184"/>
            </a:lvl7pPr>
            <a:lvl8pPr marL="4211621" indent="0">
              <a:buNone/>
              <a:defRPr sz="1184"/>
            </a:lvl8pPr>
            <a:lvl9pPr marL="4813281" indent="0">
              <a:buNone/>
              <a:defRPr sz="118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155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5" y="271155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8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87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94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020" y="1687650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1020" y="4530046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59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06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3" y="360396"/>
            <a:ext cx="10378678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091836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091836" y="2472602"/>
            <a:ext cx="5115699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7681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097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118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85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15698" y="974701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699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1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11296" y="360392"/>
            <a:ext cx="2594670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7289" y="360392"/>
            <a:ext cx="7633593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3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691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97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970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142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712" y="9"/>
            <a:ext cx="12071900" cy="6767338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343" y="1846877"/>
            <a:ext cx="6726923" cy="1495887"/>
          </a:xfrm>
        </p:spPr>
        <p:txBody>
          <a:bodyPr anchor="b">
            <a:noAutofit/>
          </a:bodyPr>
          <a:lstStyle>
            <a:lvl1pPr algn="ctr">
              <a:defRPr sz="5429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7343" y="3610184"/>
            <a:ext cx="6726923" cy="1303681"/>
          </a:xfrm>
        </p:spPr>
        <p:txBody>
          <a:bodyPr anchor="t">
            <a:normAutofit/>
          </a:bodyPr>
          <a:lstStyle>
            <a:lvl1pPr marL="0" indent="0" algn="ctr">
              <a:buNone/>
              <a:defRPr sz="2073">
                <a:solidFill>
                  <a:schemeClr val="tx1"/>
                </a:solidFill>
              </a:defRPr>
            </a:lvl1pPr>
            <a:lvl2pPr marL="451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9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9285" y="4972360"/>
            <a:ext cx="885781" cy="275778"/>
          </a:xfrm>
        </p:spPr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57340" y="4972360"/>
            <a:ext cx="5146736" cy="275778"/>
          </a:xfrm>
        </p:spPr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0284" y="4972360"/>
            <a:ext cx="543990" cy="275778"/>
          </a:xfrm>
        </p:spPr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57342" y="3476474"/>
            <a:ext cx="672692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3364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60871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831" y="1729886"/>
            <a:ext cx="8052455" cy="1798890"/>
          </a:xfrm>
        </p:spPr>
        <p:txBody>
          <a:bodyPr anchor="b">
            <a:normAutofit/>
          </a:bodyPr>
          <a:lstStyle>
            <a:lvl1pPr algn="ctr">
              <a:defRPr sz="434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8832" y="3796197"/>
            <a:ext cx="8052458" cy="942173"/>
          </a:xfrm>
        </p:spPr>
        <p:txBody>
          <a:bodyPr anchor="t">
            <a:normAutofit/>
          </a:bodyPr>
          <a:lstStyle>
            <a:lvl1pPr marL="0" indent="0" algn="ctr">
              <a:buNone/>
              <a:defRPr sz="2369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6516" y="3662485"/>
            <a:ext cx="8057086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363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1541" y="2527131"/>
            <a:ext cx="4656868" cy="326721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858" y="2527131"/>
            <a:ext cx="4656868" cy="326721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83321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3" y="2624080"/>
            <a:ext cx="4656868" cy="568793"/>
          </a:xfr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176" indent="0">
              <a:buNone/>
              <a:defRPr sz="1974" b="1"/>
            </a:lvl2pPr>
            <a:lvl3pPr marL="902356" indent="0">
              <a:buNone/>
              <a:defRPr sz="1875" b="1"/>
            </a:lvl3pPr>
            <a:lvl4pPr marL="1353534" indent="0">
              <a:buNone/>
              <a:defRPr sz="1579" b="1"/>
            </a:lvl4pPr>
            <a:lvl5pPr marL="1804712" indent="0">
              <a:buNone/>
              <a:defRPr sz="1579" b="1"/>
            </a:lvl5pPr>
            <a:lvl6pPr marL="2255893" indent="0">
              <a:buNone/>
              <a:defRPr sz="1579" b="1"/>
            </a:lvl6pPr>
            <a:lvl7pPr marL="2707067" indent="0">
              <a:buNone/>
              <a:defRPr sz="1579" b="1"/>
            </a:lvl7pPr>
            <a:lvl8pPr marL="3158242" indent="0">
              <a:buNone/>
              <a:defRPr sz="1579" b="1"/>
            </a:lvl8pPr>
            <a:lvl9pPr marL="3609419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8533" y="3201222"/>
            <a:ext cx="4656868" cy="259847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0193" y="2624080"/>
            <a:ext cx="4656868" cy="568793"/>
          </a:xfrm>
        </p:spPr>
        <p:txBody>
          <a:bodyPr anchor="b">
            <a:noAutofit/>
          </a:bodyPr>
          <a:lstStyle>
            <a:lvl1pPr marL="0" indent="0">
              <a:spcBef>
                <a:spcPts val="663"/>
              </a:spcBef>
              <a:spcAft>
                <a:spcPts val="592"/>
              </a:spcAft>
              <a:buNone/>
              <a:defRPr sz="2764" b="0">
                <a:solidFill>
                  <a:schemeClr val="accent1"/>
                </a:solidFill>
              </a:defRPr>
            </a:lvl1pPr>
            <a:lvl2pPr marL="451176" indent="0">
              <a:buNone/>
              <a:defRPr sz="1974" b="1"/>
            </a:lvl2pPr>
            <a:lvl3pPr marL="902356" indent="0">
              <a:buNone/>
              <a:defRPr sz="1875" b="1"/>
            </a:lvl3pPr>
            <a:lvl4pPr marL="1353534" indent="0">
              <a:buNone/>
              <a:defRPr sz="1579" b="1"/>
            </a:lvl4pPr>
            <a:lvl5pPr marL="1804712" indent="0">
              <a:buNone/>
              <a:defRPr sz="1579" b="1"/>
            </a:lvl5pPr>
            <a:lvl6pPr marL="2255893" indent="0">
              <a:buNone/>
              <a:defRPr sz="1579" b="1"/>
            </a:lvl6pPr>
            <a:lvl7pPr marL="2707067" indent="0">
              <a:buNone/>
              <a:defRPr sz="1579" b="1"/>
            </a:lvl7pPr>
            <a:lvl8pPr marL="3158242" indent="0">
              <a:buNone/>
              <a:defRPr sz="1579" b="1"/>
            </a:lvl8pPr>
            <a:lvl9pPr marL="3609419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0193" y="3201222"/>
            <a:ext cx="4656868" cy="259847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88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21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88431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975" y="1370535"/>
            <a:ext cx="3670038" cy="1353820"/>
          </a:xfr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114" y="969410"/>
            <a:ext cx="5398250" cy="4830298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6975" y="2991775"/>
            <a:ext cx="3670038" cy="2406795"/>
          </a:xfrm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77990" y="2874778"/>
            <a:ext cx="34687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604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2" y="1859412"/>
            <a:ext cx="6160542" cy="1353820"/>
          </a:xfrm>
        </p:spPr>
        <p:txBody>
          <a:bodyPr anchor="b">
            <a:normAutofit/>
          </a:bodyPr>
          <a:lstStyle>
            <a:lvl1pPr algn="ctr">
              <a:defRPr sz="2764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89432" y="1027901"/>
            <a:ext cx="3023460" cy="471329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579"/>
            </a:lvl2pPr>
            <a:lvl3pPr marL="902356" indent="0">
              <a:buNone/>
              <a:defRPr sz="1579"/>
            </a:lvl3pPr>
            <a:lvl4pPr marL="1353534" indent="0">
              <a:buNone/>
              <a:defRPr sz="1579"/>
            </a:lvl4pPr>
            <a:lvl5pPr marL="1804712" indent="0">
              <a:buNone/>
              <a:defRPr sz="1579"/>
            </a:lvl5pPr>
            <a:lvl6pPr marL="2255893" indent="0">
              <a:buNone/>
              <a:defRPr sz="1579"/>
            </a:lvl6pPr>
            <a:lvl7pPr marL="2707067" indent="0">
              <a:buNone/>
              <a:defRPr sz="1579"/>
            </a:lvl7pPr>
            <a:lvl8pPr marL="3158242" indent="0">
              <a:buNone/>
              <a:defRPr sz="1579"/>
            </a:lvl8pPr>
            <a:lvl9pPr marL="3609419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2" y="3213232"/>
            <a:ext cx="6160542" cy="1805093"/>
          </a:xfrm>
        </p:spPr>
        <p:txBody>
          <a:bodyPr anchor="t">
            <a:normAutofit/>
          </a:bodyPr>
          <a:lstStyle>
            <a:lvl1pPr marL="0" indent="0" algn="ctr">
              <a:buNone/>
              <a:defRPr sz="1875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63236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4752996"/>
            <a:ext cx="9484541" cy="559392"/>
          </a:xfrm>
        </p:spPr>
        <p:txBody>
          <a:bodyPr anchor="b">
            <a:normAutofit/>
          </a:bodyPr>
          <a:lstStyle>
            <a:lvl1pPr algn="ctr">
              <a:defRPr sz="2369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7867" y="1027901"/>
            <a:ext cx="9974384" cy="329262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79"/>
            </a:lvl1pPr>
            <a:lvl2pPr marL="451176" indent="0">
              <a:buNone/>
              <a:defRPr sz="1579"/>
            </a:lvl2pPr>
            <a:lvl3pPr marL="902356" indent="0">
              <a:buNone/>
              <a:defRPr sz="1579"/>
            </a:lvl3pPr>
            <a:lvl4pPr marL="1353534" indent="0">
              <a:buNone/>
              <a:defRPr sz="1579"/>
            </a:lvl4pPr>
            <a:lvl5pPr marL="1804712" indent="0">
              <a:buNone/>
              <a:defRPr sz="1579"/>
            </a:lvl5pPr>
            <a:lvl6pPr marL="2255893" indent="0">
              <a:buNone/>
              <a:defRPr sz="1579"/>
            </a:lvl6pPr>
            <a:lvl7pPr marL="2707067" indent="0">
              <a:buNone/>
              <a:defRPr sz="1579"/>
            </a:lvl7pPr>
            <a:lvl8pPr marL="3158242" indent="0">
              <a:buNone/>
              <a:defRPr sz="1579"/>
            </a:lvl8pPr>
            <a:lvl9pPr marL="3609419" indent="0">
              <a:buNone/>
              <a:defRPr sz="15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8534" y="5312384"/>
            <a:ext cx="9484541" cy="487312"/>
          </a:xfrm>
        </p:spPr>
        <p:txBody>
          <a:bodyPr>
            <a:normAutofit/>
          </a:bodyPr>
          <a:lstStyle>
            <a:lvl1pPr marL="0" indent="0" algn="ctr">
              <a:buNone/>
              <a:defRPr sz="1481"/>
            </a:lvl1pPr>
            <a:lvl2pPr marL="451176" indent="0">
              <a:buNone/>
              <a:defRPr sz="1184"/>
            </a:lvl2pPr>
            <a:lvl3pPr marL="902356" indent="0">
              <a:buNone/>
              <a:defRPr sz="1086"/>
            </a:lvl3pPr>
            <a:lvl4pPr marL="1353534" indent="0">
              <a:buNone/>
              <a:defRPr sz="888"/>
            </a:lvl4pPr>
            <a:lvl5pPr marL="1804712" indent="0">
              <a:buNone/>
              <a:defRPr sz="888"/>
            </a:lvl5pPr>
            <a:lvl6pPr marL="2255893" indent="0">
              <a:buNone/>
              <a:defRPr sz="888"/>
            </a:lvl6pPr>
            <a:lvl7pPr marL="2707067" indent="0">
              <a:buNone/>
              <a:defRPr sz="888"/>
            </a:lvl7pPr>
            <a:lvl8pPr marL="3158242" indent="0">
              <a:buNone/>
              <a:defRPr sz="888"/>
            </a:lvl8pPr>
            <a:lvl9pPr marL="3609419" indent="0">
              <a:buNone/>
              <a:defRPr sz="8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85811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893" y="969403"/>
            <a:ext cx="9467827" cy="2916564"/>
          </a:xfrm>
        </p:spPr>
        <p:txBody>
          <a:bodyPr anchor="ctr">
            <a:normAutofit/>
          </a:bodyPr>
          <a:lstStyle>
            <a:lvl1pPr algn="ctr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6893" y="4287098"/>
            <a:ext cx="9467827" cy="15126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408653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07784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92" y="969404"/>
            <a:ext cx="9175352" cy="2339937"/>
          </a:xfr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53006" y="3309338"/>
            <a:ext cx="8724109" cy="576627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974"/>
            </a:lvl1pPr>
            <a:lvl2pPr marL="451176" indent="0">
              <a:buFontTx/>
              <a:buNone/>
              <a:defRPr/>
            </a:lvl2pPr>
            <a:lvl3pPr marL="902356" indent="0">
              <a:buFontTx/>
              <a:buNone/>
              <a:defRPr/>
            </a:lvl3pPr>
            <a:lvl4pPr marL="1353534" indent="0">
              <a:buFontTx/>
              <a:buNone/>
              <a:defRPr/>
            </a:lvl4pPr>
            <a:lvl5pPr marL="180471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4" y="4287098"/>
            <a:ext cx="9484541" cy="15126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/>
            <a:r>
              <a:rPr lang="en-US" sz="789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2242" y="2791213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 algn="r"/>
            <a:r>
              <a:rPr lang="en-US" sz="789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77990" y="408653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9588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6" y="3265692"/>
            <a:ext cx="9484542" cy="1449760"/>
          </a:xfrm>
        </p:spPr>
        <p:txBody>
          <a:bodyPr anchor="b">
            <a:normAutofit/>
          </a:bodyPr>
          <a:lstStyle>
            <a:lvl1pPr algn="l">
              <a:defRPr sz="3158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4715452"/>
            <a:ext cx="9484542" cy="849247"/>
          </a:xfrm>
        </p:spPr>
        <p:txBody>
          <a:bodyPr anchor="t">
            <a:normAutofit/>
          </a:bodyPr>
          <a:lstStyle>
            <a:lvl1pPr marL="0" indent="0" algn="l">
              <a:buNone/>
              <a:defRPr sz="197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22910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392" y="969404"/>
            <a:ext cx="9175352" cy="2214583"/>
          </a:xfrm>
        </p:spPr>
        <p:txBody>
          <a:bodyPr anchor="ctr">
            <a:normAutofit/>
          </a:bodyPr>
          <a:lstStyle>
            <a:lvl1pPr algn="ctr">
              <a:defRPr sz="3158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78536" y="3592136"/>
            <a:ext cx="9484542" cy="875470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69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4470949"/>
            <a:ext cx="9484542" cy="1328749"/>
          </a:xfr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0789" y="868554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/>
            <a:r>
              <a:rPr lang="en-US" sz="789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62242" y="2565567"/>
            <a:ext cx="601663" cy="577196"/>
          </a:xfrm>
          <a:prstGeom prst="rect">
            <a:avLst/>
          </a:prstGeom>
        </p:spPr>
        <p:txBody>
          <a:bodyPr vert="horz" lIns="90236" tIns="45123" rIns="90236" bIns="45123" rtlCol="0" anchor="ctr">
            <a:noAutofit/>
          </a:bodyPr>
          <a:lstStyle/>
          <a:p>
            <a:pPr lvl="0" algn="r"/>
            <a:r>
              <a:rPr lang="en-US" sz="7896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40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34" y="969404"/>
            <a:ext cx="9484541" cy="2214583"/>
          </a:xfrm>
        </p:spPr>
        <p:txBody>
          <a:bodyPr vert="horz" lIns="91426" tIns="45718" rIns="91426" bIns="45718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78536" y="3583110"/>
            <a:ext cx="9484542" cy="830343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764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42" y="4412452"/>
            <a:ext cx="9484545" cy="1387248"/>
          </a:xfrm>
        </p:spPr>
        <p:txBody>
          <a:bodyPr anchor="t">
            <a:normAutofit/>
          </a:bodyPr>
          <a:lstStyle>
            <a:lvl1pPr marL="0" indent="0" algn="l">
              <a:buNone/>
              <a:defRPr sz="1875">
                <a:solidFill>
                  <a:schemeClr val="tx1"/>
                </a:solidFill>
              </a:defRPr>
            </a:lvl1pPr>
            <a:lvl2pPr marL="451176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0235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53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80471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255893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70706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315824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60941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77990" y="3384550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6666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77990" y="2390078"/>
            <a:ext cx="928480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5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82187" y="969410"/>
            <a:ext cx="1866274" cy="48302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8541" y="969410"/>
            <a:ext cx="7336241" cy="483029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9637E13C-61BD-476A-976A-AF1227651A09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5470-40B5-4015-8E33-3F6F464FCB8C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748476" y="977759"/>
            <a:ext cx="0" cy="4813582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2560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7" y="1107814"/>
            <a:ext cx="9024938" cy="2356650"/>
          </a:xfrm>
        </p:spPr>
        <p:txBody>
          <a:bodyPr anchor="b"/>
          <a:lstStyle>
            <a:lvl1pPr algn="ctr">
              <a:defRPr sz="541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7" y="3555345"/>
            <a:ext cx="9024938" cy="1634299"/>
          </a:xfrm>
        </p:spPr>
        <p:txBody>
          <a:bodyPr/>
          <a:lstStyle>
            <a:lvl1pPr marL="0" indent="0" algn="ctr">
              <a:buNone/>
              <a:defRPr sz="2164"/>
            </a:lvl1pPr>
            <a:lvl2pPr marL="412333" indent="0" algn="ctr">
              <a:buNone/>
              <a:defRPr sz="1803"/>
            </a:lvl2pPr>
            <a:lvl3pPr marL="824664" indent="0" algn="ctr">
              <a:buNone/>
              <a:defRPr sz="1623"/>
            </a:lvl3pPr>
            <a:lvl4pPr marL="1236997" indent="0" algn="ctr">
              <a:buNone/>
              <a:defRPr sz="1444"/>
            </a:lvl4pPr>
            <a:lvl5pPr marL="1649329" indent="0" algn="ctr">
              <a:buNone/>
              <a:defRPr sz="1444"/>
            </a:lvl5pPr>
            <a:lvl6pPr marL="2061661" indent="0" algn="ctr">
              <a:buNone/>
              <a:defRPr sz="1444"/>
            </a:lvl6pPr>
            <a:lvl7pPr marL="2473993" indent="0" algn="ctr">
              <a:buNone/>
              <a:defRPr sz="1444"/>
            </a:lvl7pPr>
            <a:lvl8pPr marL="2886326" indent="0" algn="ctr">
              <a:buNone/>
              <a:defRPr sz="1444"/>
            </a:lvl8pPr>
            <a:lvl9pPr marL="3298657" indent="0" algn="ctr">
              <a:buNone/>
              <a:defRPr sz="1444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4964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237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20" y="1687611"/>
            <a:ext cx="10378678" cy="2815757"/>
          </a:xfrm>
        </p:spPr>
        <p:txBody>
          <a:bodyPr anchor="b"/>
          <a:lstStyle>
            <a:lvl1pPr>
              <a:defRPr sz="541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20" y="4530004"/>
            <a:ext cx="10378678" cy="1480740"/>
          </a:xfrm>
        </p:spPr>
        <p:txBody>
          <a:bodyPr/>
          <a:lstStyle>
            <a:lvl1pPr marL="0" indent="0">
              <a:buNone/>
              <a:defRPr sz="2164">
                <a:solidFill>
                  <a:schemeClr val="tx1">
                    <a:tint val="75000"/>
                  </a:schemeClr>
                </a:solidFill>
              </a:defRPr>
            </a:lvl1pPr>
            <a:lvl2pPr marL="412333" indent="0">
              <a:buNone/>
              <a:defRPr sz="1803">
                <a:solidFill>
                  <a:schemeClr val="tx1">
                    <a:tint val="75000"/>
                  </a:schemeClr>
                </a:solidFill>
              </a:defRPr>
            </a:lvl2pPr>
            <a:lvl3pPr marL="824664" indent="0">
              <a:buNone/>
              <a:defRPr sz="1623">
                <a:solidFill>
                  <a:schemeClr val="tx1">
                    <a:tint val="75000"/>
                  </a:schemeClr>
                </a:solidFill>
              </a:defRPr>
            </a:lvl3pPr>
            <a:lvl4pPr marL="1236997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4pPr>
            <a:lvl5pPr marL="1649329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5pPr>
            <a:lvl6pPr marL="2061661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6pPr>
            <a:lvl7pPr marL="2473993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7pPr>
            <a:lvl8pPr marL="2886326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8pPr>
            <a:lvl9pPr marL="3298657" indent="0">
              <a:buNone/>
              <a:defRPr sz="14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372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7" y="1801960"/>
            <a:ext cx="5114131" cy="42949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60"/>
            <a:ext cx="5114131" cy="42949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14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6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9" y="1659371"/>
            <a:ext cx="5090628" cy="813232"/>
          </a:xfrm>
        </p:spPr>
        <p:txBody>
          <a:bodyPr anchor="b"/>
          <a:lstStyle>
            <a:lvl1pPr marL="0" indent="0">
              <a:buNone/>
              <a:defRPr sz="2164" b="1"/>
            </a:lvl1pPr>
            <a:lvl2pPr marL="412333" indent="0">
              <a:buNone/>
              <a:defRPr sz="1803" b="1"/>
            </a:lvl2pPr>
            <a:lvl3pPr marL="824664" indent="0">
              <a:buNone/>
              <a:defRPr sz="1623" b="1"/>
            </a:lvl3pPr>
            <a:lvl4pPr marL="1236997" indent="0">
              <a:buNone/>
              <a:defRPr sz="1444" b="1"/>
            </a:lvl4pPr>
            <a:lvl5pPr marL="1649329" indent="0">
              <a:buNone/>
              <a:defRPr sz="1444" b="1"/>
            </a:lvl5pPr>
            <a:lvl6pPr marL="2061661" indent="0">
              <a:buNone/>
              <a:defRPr sz="1444" b="1"/>
            </a:lvl6pPr>
            <a:lvl7pPr marL="2473993" indent="0">
              <a:buNone/>
              <a:defRPr sz="1444" b="1"/>
            </a:lvl7pPr>
            <a:lvl8pPr marL="2886326" indent="0">
              <a:buNone/>
              <a:defRPr sz="1444" b="1"/>
            </a:lvl8pPr>
            <a:lvl9pPr marL="3298657" indent="0">
              <a:buNone/>
              <a:defRPr sz="144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9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6" y="1659371"/>
            <a:ext cx="5115699" cy="813232"/>
          </a:xfrm>
        </p:spPr>
        <p:txBody>
          <a:bodyPr anchor="b"/>
          <a:lstStyle>
            <a:lvl1pPr marL="0" indent="0">
              <a:buNone/>
              <a:defRPr sz="2164" b="1"/>
            </a:lvl1pPr>
            <a:lvl2pPr marL="412333" indent="0">
              <a:buNone/>
              <a:defRPr sz="1803" b="1"/>
            </a:lvl2pPr>
            <a:lvl3pPr marL="824664" indent="0">
              <a:buNone/>
              <a:defRPr sz="1623" b="1"/>
            </a:lvl3pPr>
            <a:lvl4pPr marL="1236997" indent="0">
              <a:buNone/>
              <a:defRPr sz="1444" b="1"/>
            </a:lvl4pPr>
            <a:lvl5pPr marL="1649329" indent="0">
              <a:buNone/>
              <a:defRPr sz="1444" b="1"/>
            </a:lvl5pPr>
            <a:lvl6pPr marL="2061661" indent="0">
              <a:buNone/>
              <a:defRPr sz="1444" b="1"/>
            </a:lvl6pPr>
            <a:lvl7pPr marL="2473993" indent="0">
              <a:buNone/>
              <a:defRPr sz="1444" b="1"/>
            </a:lvl7pPr>
            <a:lvl8pPr marL="2886326" indent="0">
              <a:buNone/>
              <a:defRPr sz="1444" b="1"/>
            </a:lvl8pPr>
            <a:lvl9pPr marL="3298657" indent="0">
              <a:buNone/>
              <a:defRPr sz="144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6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014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95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6182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8" y="451273"/>
            <a:ext cx="3881036" cy="1579457"/>
          </a:xfrm>
        </p:spPr>
        <p:txBody>
          <a:bodyPr anchor="b"/>
          <a:lstStyle>
            <a:lvl1pPr>
              <a:defRPr sz="2886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61"/>
            <a:ext cx="6091833" cy="4810448"/>
          </a:xfrm>
        </p:spPr>
        <p:txBody>
          <a:bodyPr/>
          <a:lstStyle>
            <a:lvl1pPr>
              <a:defRPr sz="2886"/>
            </a:lvl1pPr>
            <a:lvl2pPr>
              <a:defRPr sz="2524"/>
            </a:lvl2pPr>
            <a:lvl3pPr>
              <a:defRPr sz="2164"/>
            </a:lvl3pPr>
            <a:lvl4pPr>
              <a:defRPr sz="1803"/>
            </a:lvl4pPr>
            <a:lvl5pPr>
              <a:defRPr sz="1803"/>
            </a:lvl5pPr>
            <a:lvl6pPr>
              <a:defRPr sz="1803"/>
            </a:lvl6pPr>
            <a:lvl7pPr>
              <a:defRPr sz="1803"/>
            </a:lvl7pPr>
            <a:lvl8pPr>
              <a:defRPr sz="1803"/>
            </a:lvl8pPr>
            <a:lvl9pPr>
              <a:defRPr sz="180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8" y="2030732"/>
            <a:ext cx="3881036" cy="3762179"/>
          </a:xfrm>
        </p:spPr>
        <p:txBody>
          <a:bodyPr/>
          <a:lstStyle>
            <a:lvl1pPr marL="0" indent="0">
              <a:buNone/>
              <a:defRPr sz="1444"/>
            </a:lvl1pPr>
            <a:lvl2pPr marL="412333" indent="0">
              <a:buNone/>
              <a:defRPr sz="1263"/>
            </a:lvl2pPr>
            <a:lvl3pPr marL="824664" indent="0">
              <a:buNone/>
              <a:defRPr sz="1083"/>
            </a:lvl3pPr>
            <a:lvl4pPr marL="1236997" indent="0">
              <a:buNone/>
              <a:defRPr sz="903"/>
            </a:lvl4pPr>
            <a:lvl5pPr marL="1649329" indent="0">
              <a:buNone/>
              <a:defRPr sz="903"/>
            </a:lvl5pPr>
            <a:lvl6pPr marL="2061661" indent="0">
              <a:buNone/>
              <a:defRPr sz="903"/>
            </a:lvl6pPr>
            <a:lvl7pPr marL="2473993" indent="0">
              <a:buNone/>
              <a:defRPr sz="903"/>
            </a:lvl7pPr>
            <a:lvl8pPr marL="2886326" indent="0">
              <a:buNone/>
              <a:defRPr sz="903"/>
            </a:lvl8pPr>
            <a:lvl9pPr marL="3298657" indent="0">
              <a:buNone/>
              <a:defRPr sz="9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347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8" y="451273"/>
            <a:ext cx="3881036" cy="1579457"/>
          </a:xfrm>
        </p:spPr>
        <p:txBody>
          <a:bodyPr anchor="b"/>
          <a:lstStyle>
            <a:lvl1pPr>
              <a:defRPr sz="2886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15698" y="974661"/>
            <a:ext cx="6091833" cy="4810448"/>
          </a:xfrm>
        </p:spPr>
        <p:txBody>
          <a:bodyPr/>
          <a:lstStyle>
            <a:lvl1pPr marL="0" indent="0">
              <a:buNone/>
              <a:defRPr sz="2886"/>
            </a:lvl1pPr>
            <a:lvl2pPr marL="412333" indent="0">
              <a:buNone/>
              <a:defRPr sz="2524"/>
            </a:lvl2pPr>
            <a:lvl3pPr marL="824664" indent="0">
              <a:buNone/>
              <a:defRPr sz="2164"/>
            </a:lvl3pPr>
            <a:lvl4pPr marL="1236997" indent="0">
              <a:buNone/>
              <a:defRPr sz="1803"/>
            </a:lvl4pPr>
            <a:lvl5pPr marL="1649329" indent="0">
              <a:buNone/>
              <a:defRPr sz="1803"/>
            </a:lvl5pPr>
            <a:lvl6pPr marL="2061661" indent="0">
              <a:buNone/>
              <a:defRPr sz="1803"/>
            </a:lvl6pPr>
            <a:lvl7pPr marL="2473993" indent="0">
              <a:buNone/>
              <a:defRPr sz="1803"/>
            </a:lvl7pPr>
            <a:lvl8pPr marL="2886326" indent="0">
              <a:buNone/>
              <a:defRPr sz="1803"/>
            </a:lvl8pPr>
            <a:lvl9pPr marL="3298657" indent="0">
              <a:buNone/>
              <a:defRPr sz="1803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8" y="2030732"/>
            <a:ext cx="3881036" cy="3762179"/>
          </a:xfrm>
        </p:spPr>
        <p:txBody>
          <a:bodyPr/>
          <a:lstStyle>
            <a:lvl1pPr marL="0" indent="0">
              <a:buNone/>
              <a:defRPr sz="1444"/>
            </a:lvl1pPr>
            <a:lvl2pPr marL="412333" indent="0">
              <a:buNone/>
              <a:defRPr sz="1263"/>
            </a:lvl2pPr>
            <a:lvl3pPr marL="824664" indent="0">
              <a:buNone/>
              <a:defRPr sz="1083"/>
            </a:lvl3pPr>
            <a:lvl4pPr marL="1236997" indent="0">
              <a:buNone/>
              <a:defRPr sz="903"/>
            </a:lvl4pPr>
            <a:lvl5pPr marL="1649329" indent="0">
              <a:buNone/>
              <a:defRPr sz="903"/>
            </a:lvl5pPr>
            <a:lvl6pPr marL="2061661" indent="0">
              <a:buNone/>
              <a:defRPr sz="903"/>
            </a:lvl6pPr>
            <a:lvl7pPr marL="2473993" indent="0">
              <a:buNone/>
              <a:defRPr sz="903"/>
            </a:lvl7pPr>
            <a:lvl8pPr marL="2886326" indent="0">
              <a:buNone/>
              <a:defRPr sz="903"/>
            </a:lvl8pPr>
            <a:lvl9pPr marL="3298657" indent="0">
              <a:buNone/>
              <a:defRPr sz="9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0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7" y="360396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7" y="1801960"/>
            <a:ext cx="10378678" cy="429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87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26/07/2021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5" y="6273987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87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567630" y="2226855"/>
            <a:ext cx="4325287" cy="2518669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02467"/>
                <a:r>
                  <a:rPr lang="en-US" sz="2764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02467"/>
                <a:r>
                  <a:rPr lang="en-US" sz="2764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02467"/>
                <a:r>
                  <a:rPr lang="en-US" sz="2764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64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64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5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p:txStyles>
    <p:titleStyle>
      <a:lvl1pPr algn="l" defTabSz="824664" rtl="0" eaLnBrk="1" latinLnBrk="0" hangingPunct="1">
        <a:lnSpc>
          <a:spcPct val="90000"/>
        </a:lnSpc>
        <a:spcBef>
          <a:spcPct val="0"/>
        </a:spcBef>
        <a:buNone/>
        <a:defRPr sz="3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6166" indent="-206166" algn="l" defTabSz="824664" rtl="0" eaLnBrk="1" latinLnBrk="0" hangingPunct="1">
        <a:lnSpc>
          <a:spcPct val="90000"/>
        </a:lnSpc>
        <a:spcBef>
          <a:spcPts val="903"/>
        </a:spcBef>
        <a:buFont typeface="Arial" panose="020B0604020202020204" pitchFamily="34" charset="0"/>
        <a:buChar char="•"/>
        <a:defRPr sz="2524" kern="1200">
          <a:solidFill>
            <a:schemeClr val="tx1"/>
          </a:solidFill>
          <a:latin typeface="+mn-lt"/>
          <a:ea typeface="+mn-ea"/>
          <a:cs typeface="+mn-cs"/>
        </a:defRPr>
      </a:lvl1pPr>
      <a:lvl2pPr marL="618498" indent="-206166" algn="l" defTabSz="82466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2164" kern="1200">
          <a:solidFill>
            <a:schemeClr val="tx1"/>
          </a:solidFill>
          <a:latin typeface="+mn-lt"/>
          <a:ea typeface="+mn-ea"/>
          <a:cs typeface="+mn-cs"/>
        </a:defRPr>
      </a:lvl2pPr>
      <a:lvl3pPr marL="1030832" indent="-206166" algn="l" defTabSz="82466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803" kern="1200">
          <a:solidFill>
            <a:schemeClr val="tx1"/>
          </a:solidFill>
          <a:latin typeface="+mn-lt"/>
          <a:ea typeface="+mn-ea"/>
          <a:cs typeface="+mn-cs"/>
        </a:defRPr>
      </a:lvl3pPr>
      <a:lvl4pPr marL="1443162" indent="-206166" algn="l" defTabSz="82466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23" kern="1200">
          <a:solidFill>
            <a:schemeClr val="tx1"/>
          </a:solidFill>
          <a:latin typeface="+mn-lt"/>
          <a:ea typeface="+mn-ea"/>
          <a:cs typeface="+mn-cs"/>
        </a:defRPr>
      </a:lvl4pPr>
      <a:lvl5pPr marL="1855495" indent="-206166" algn="l" defTabSz="82466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23" kern="1200">
          <a:solidFill>
            <a:schemeClr val="tx1"/>
          </a:solidFill>
          <a:latin typeface="+mn-lt"/>
          <a:ea typeface="+mn-ea"/>
          <a:cs typeface="+mn-cs"/>
        </a:defRPr>
      </a:lvl5pPr>
      <a:lvl6pPr marL="2267829" indent="-206166" algn="l" defTabSz="82466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23" kern="1200">
          <a:solidFill>
            <a:schemeClr val="tx1"/>
          </a:solidFill>
          <a:latin typeface="+mn-lt"/>
          <a:ea typeface="+mn-ea"/>
          <a:cs typeface="+mn-cs"/>
        </a:defRPr>
      </a:lvl6pPr>
      <a:lvl7pPr marL="2680158" indent="-206166" algn="l" defTabSz="82466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23" kern="1200">
          <a:solidFill>
            <a:schemeClr val="tx1"/>
          </a:solidFill>
          <a:latin typeface="+mn-lt"/>
          <a:ea typeface="+mn-ea"/>
          <a:cs typeface="+mn-cs"/>
        </a:defRPr>
      </a:lvl7pPr>
      <a:lvl8pPr marL="3092492" indent="-206166" algn="l" defTabSz="82466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23" kern="1200">
          <a:solidFill>
            <a:schemeClr val="tx1"/>
          </a:solidFill>
          <a:latin typeface="+mn-lt"/>
          <a:ea typeface="+mn-ea"/>
          <a:cs typeface="+mn-cs"/>
        </a:defRPr>
      </a:lvl8pPr>
      <a:lvl9pPr marL="3504823" indent="-206166" algn="l" defTabSz="824664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4664" rtl="0" eaLnBrk="1" latinLnBrk="0" hangingPunct="1">
        <a:defRPr sz="1623" kern="1200">
          <a:solidFill>
            <a:schemeClr val="tx1"/>
          </a:solidFill>
          <a:latin typeface="+mn-lt"/>
          <a:ea typeface="+mn-ea"/>
          <a:cs typeface="+mn-cs"/>
        </a:defRPr>
      </a:lvl1pPr>
      <a:lvl2pPr marL="412333" algn="l" defTabSz="824664" rtl="0" eaLnBrk="1" latinLnBrk="0" hangingPunct="1">
        <a:defRPr sz="1623" kern="1200">
          <a:solidFill>
            <a:schemeClr val="tx1"/>
          </a:solidFill>
          <a:latin typeface="+mn-lt"/>
          <a:ea typeface="+mn-ea"/>
          <a:cs typeface="+mn-cs"/>
        </a:defRPr>
      </a:lvl2pPr>
      <a:lvl3pPr marL="824664" algn="l" defTabSz="824664" rtl="0" eaLnBrk="1" latinLnBrk="0" hangingPunct="1">
        <a:defRPr sz="1623" kern="1200">
          <a:solidFill>
            <a:schemeClr val="tx1"/>
          </a:solidFill>
          <a:latin typeface="+mn-lt"/>
          <a:ea typeface="+mn-ea"/>
          <a:cs typeface="+mn-cs"/>
        </a:defRPr>
      </a:lvl3pPr>
      <a:lvl4pPr marL="1236997" algn="l" defTabSz="824664" rtl="0" eaLnBrk="1" latinLnBrk="0" hangingPunct="1">
        <a:defRPr sz="1623" kern="1200">
          <a:solidFill>
            <a:schemeClr val="tx1"/>
          </a:solidFill>
          <a:latin typeface="+mn-lt"/>
          <a:ea typeface="+mn-ea"/>
          <a:cs typeface="+mn-cs"/>
        </a:defRPr>
      </a:lvl4pPr>
      <a:lvl5pPr marL="1649329" algn="l" defTabSz="824664" rtl="0" eaLnBrk="1" latinLnBrk="0" hangingPunct="1">
        <a:defRPr sz="1623" kern="1200">
          <a:solidFill>
            <a:schemeClr val="tx1"/>
          </a:solidFill>
          <a:latin typeface="+mn-lt"/>
          <a:ea typeface="+mn-ea"/>
          <a:cs typeface="+mn-cs"/>
        </a:defRPr>
      </a:lvl5pPr>
      <a:lvl6pPr marL="2061661" algn="l" defTabSz="824664" rtl="0" eaLnBrk="1" latinLnBrk="0" hangingPunct="1">
        <a:defRPr sz="1623" kern="1200">
          <a:solidFill>
            <a:schemeClr val="tx1"/>
          </a:solidFill>
          <a:latin typeface="+mn-lt"/>
          <a:ea typeface="+mn-ea"/>
          <a:cs typeface="+mn-cs"/>
        </a:defRPr>
      </a:lvl6pPr>
      <a:lvl7pPr marL="2473993" algn="l" defTabSz="824664" rtl="0" eaLnBrk="1" latinLnBrk="0" hangingPunct="1">
        <a:defRPr sz="1623" kern="1200">
          <a:solidFill>
            <a:schemeClr val="tx1"/>
          </a:solidFill>
          <a:latin typeface="+mn-lt"/>
          <a:ea typeface="+mn-ea"/>
          <a:cs typeface="+mn-cs"/>
        </a:defRPr>
      </a:lvl7pPr>
      <a:lvl8pPr marL="2886326" algn="l" defTabSz="824664" rtl="0" eaLnBrk="1" latinLnBrk="0" hangingPunct="1">
        <a:defRPr sz="1623" kern="1200">
          <a:solidFill>
            <a:schemeClr val="tx1"/>
          </a:solidFill>
          <a:latin typeface="+mn-lt"/>
          <a:ea typeface="+mn-ea"/>
          <a:cs typeface="+mn-cs"/>
        </a:defRPr>
      </a:lvl8pPr>
      <a:lvl9pPr marL="3298657" algn="l" defTabSz="824664" rtl="0" eaLnBrk="1" latinLnBrk="0" hangingPunct="1">
        <a:defRPr sz="16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567630" y="2226855"/>
            <a:ext cx="4325287" cy="2518669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02467"/>
                <a:r>
                  <a:rPr lang="en-US" sz="2764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02467"/>
                <a:r>
                  <a:rPr lang="en-US" sz="2764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02467"/>
                <a:r>
                  <a:rPr lang="en-US" sz="2764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764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764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26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16653" rtl="0" eaLnBrk="1" latinLnBrk="0" hangingPunct="1">
        <a:spcBef>
          <a:spcPct val="0"/>
        </a:spcBef>
        <a:buNone/>
        <a:defRPr sz="39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285" indent="-306285" algn="l" defTabSz="816653" rtl="0" eaLnBrk="1" latinLnBrk="0" hangingPunct="1">
        <a:spcBef>
          <a:spcPct val="20000"/>
        </a:spcBef>
        <a:buFont typeface="Arial" pitchFamily="34" charset="0"/>
        <a:buChar char="•"/>
        <a:defRPr sz="2887" kern="1200">
          <a:solidFill>
            <a:schemeClr val="tx1"/>
          </a:solidFill>
          <a:latin typeface="+mn-lt"/>
          <a:ea typeface="+mn-ea"/>
          <a:cs typeface="+mn-cs"/>
        </a:defRPr>
      </a:lvl1pPr>
      <a:lvl2pPr marL="663554" indent="-255234" algn="l" defTabSz="816653" rtl="0" eaLnBrk="1" latinLnBrk="0" hangingPunct="1">
        <a:spcBef>
          <a:spcPct val="20000"/>
        </a:spcBef>
        <a:buFont typeface="Arial" pitchFamily="34" charset="0"/>
        <a:buChar char="–"/>
        <a:defRPr sz="2526" kern="1200">
          <a:solidFill>
            <a:schemeClr val="tx1"/>
          </a:solidFill>
          <a:latin typeface="+mn-lt"/>
          <a:ea typeface="+mn-ea"/>
          <a:cs typeface="+mn-cs"/>
        </a:defRPr>
      </a:lvl2pPr>
      <a:lvl3pPr marL="1020835" indent="-204187" algn="l" defTabSz="816653" rtl="0" eaLnBrk="1" latinLnBrk="0" hangingPunct="1">
        <a:spcBef>
          <a:spcPct val="20000"/>
        </a:spcBef>
        <a:buFont typeface="Arial" pitchFamily="34" charset="0"/>
        <a:buChar char="•"/>
        <a:defRPr sz="2164" kern="1200">
          <a:solidFill>
            <a:schemeClr val="tx1"/>
          </a:solidFill>
          <a:latin typeface="+mn-lt"/>
          <a:ea typeface="+mn-ea"/>
          <a:cs typeface="+mn-cs"/>
        </a:defRPr>
      </a:lvl3pPr>
      <a:lvl4pPr marL="1429110" indent="-204187" algn="l" defTabSz="816653" rtl="0" eaLnBrk="1" latinLnBrk="0" hangingPunct="1">
        <a:spcBef>
          <a:spcPct val="20000"/>
        </a:spcBef>
        <a:buFont typeface="Arial" pitchFamily="34" charset="0"/>
        <a:buChar char="–"/>
        <a:defRPr sz="1804" kern="1200">
          <a:solidFill>
            <a:schemeClr val="tx1"/>
          </a:solidFill>
          <a:latin typeface="+mn-lt"/>
          <a:ea typeface="+mn-ea"/>
          <a:cs typeface="+mn-cs"/>
        </a:defRPr>
      </a:lvl4pPr>
      <a:lvl5pPr marL="1837483" indent="-204187" algn="l" defTabSz="816653" rtl="0" eaLnBrk="1" latinLnBrk="0" hangingPunct="1">
        <a:spcBef>
          <a:spcPct val="20000"/>
        </a:spcBef>
        <a:buFont typeface="Arial" pitchFamily="34" charset="0"/>
        <a:buChar char="»"/>
        <a:defRPr sz="1804" kern="1200">
          <a:solidFill>
            <a:schemeClr val="tx1"/>
          </a:solidFill>
          <a:latin typeface="+mn-lt"/>
          <a:ea typeface="+mn-ea"/>
          <a:cs typeface="+mn-cs"/>
        </a:defRPr>
      </a:lvl5pPr>
      <a:lvl6pPr marL="2245798" indent="-204187" algn="l" defTabSz="816653" rtl="0" eaLnBrk="1" latinLnBrk="0" hangingPunct="1">
        <a:spcBef>
          <a:spcPct val="20000"/>
        </a:spcBef>
        <a:buFont typeface="Arial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6pPr>
      <a:lvl7pPr marL="2654129" indent="-204187" algn="l" defTabSz="816653" rtl="0" eaLnBrk="1" latinLnBrk="0" hangingPunct="1">
        <a:spcBef>
          <a:spcPct val="20000"/>
        </a:spcBef>
        <a:buFont typeface="Arial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7pPr>
      <a:lvl8pPr marL="3062504" indent="-204187" algn="l" defTabSz="816653" rtl="0" eaLnBrk="1" latinLnBrk="0" hangingPunct="1">
        <a:spcBef>
          <a:spcPct val="20000"/>
        </a:spcBef>
        <a:buFont typeface="Arial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8pPr>
      <a:lvl9pPr marL="3470777" indent="-204187" algn="l" defTabSz="816653" rtl="0" eaLnBrk="1" latinLnBrk="0" hangingPunct="1">
        <a:spcBef>
          <a:spcPct val="20000"/>
        </a:spcBef>
        <a:buFont typeface="Arial" pitchFamily="34" charset="0"/>
        <a:buChar char="•"/>
        <a:defRPr sz="18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16653" rtl="0" eaLnBrk="1" latinLnBrk="0" hangingPunct="1">
        <a:defRPr sz="1683" kern="1200">
          <a:solidFill>
            <a:schemeClr val="tx1"/>
          </a:solidFill>
          <a:latin typeface="+mn-lt"/>
          <a:ea typeface="+mn-ea"/>
          <a:cs typeface="+mn-cs"/>
        </a:defRPr>
      </a:lvl1pPr>
      <a:lvl2pPr marL="408276" algn="l" defTabSz="816653" rtl="0" eaLnBrk="1" latinLnBrk="0" hangingPunct="1">
        <a:defRPr sz="1683" kern="1200">
          <a:solidFill>
            <a:schemeClr val="tx1"/>
          </a:solidFill>
          <a:latin typeface="+mn-lt"/>
          <a:ea typeface="+mn-ea"/>
          <a:cs typeface="+mn-cs"/>
        </a:defRPr>
      </a:lvl2pPr>
      <a:lvl3pPr marL="816653" algn="l" defTabSz="816653" rtl="0" eaLnBrk="1" latinLnBrk="0" hangingPunct="1">
        <a:defRPr sz="1683" kern="1200">
          <a:solidFill>
            <a:schemeClr val="tx1"/>
          </a:solidFill>
          <a:latin typeface="+mn-lt"/>
          <a:ea typeface="+mn-ea"/>
          <a:cs typeface="+mn-cs"/>
        </a:defRPr>
      </a:lvl3pPr>
      <a:lvl4pPr marL="1224971" algn="l" defTabSz="816653" rtl="0" eaLnBrk="1" latinLnBrk="0" hangingPunct="1">
        <a:defRPr sz="1683" kern="1200">
          <a:solidFill>
            <a:schemeClr val="tx1"/>
          </a:solidFill>
          <a:latin typeface="+mn-lt"/>
          <a:ea typeface="+mn-ea"/>
          <a:cs typeface="+mn-cs"/>
        </a:defRPr>
      </a:lvl4pPr>
      <a:lvl5pPr marL="1633296" algn="l" defTabSz="816653" rtl="0" eaLnBrk="1" latinLnBrk="0" hangingPunct="1">
        <a:defRPr sz="1683" kern="1200">
          <a:solidFill>
            <a:schemeClr val="tx1"/>
          </a:solidFill>
          <a:latin typeface="+mn-lt"/>
          <a:ea typeface="+mn-ea"/>
          <a:cs typeface="+mn-cs"/>
        </a:defRPr>
      </a:lvl5pPr>
      <a:lvl6pPr marL="2041669" algn="l" defTabSz="816653" rtl="0" eaLnBrk="1" latinLnBrk="0" hangingPunct="1">
        <a:defRPr sz="1683" kern="1200">
          <a:solidFill>
            <a:schemeClr val="tx1"/>
          </a:solidFill>
          <a:latin typeface="+mn-lt"/>
          <a:ea typeface="+mn-ea"/>
          <a:cs typeface="+mn-cs"/>
        </a:defRPr>
      </a:lvl6pPr>
      <a:lvl7pPr marL="2449940" algn="l" defTabSz="816653" rtl="0" eaLnBrk="1" latinLnBrk="0" hangingPunct="1">
        <a:defRPr sz="1683" kern="1200">
          <a:solidFill>
            <a:schemeClr val="tx1"/>
          </a:solidFill>
          <a:latin typeface="+mn-lt"/>
          <a:ea typeface="+mn-ea"/>
          <a:cs typeface="+mn-cs"/>
        </a:defRPr>
      </a:lvl7pPr>
      <a:lvl8pPr marL="2858215" algn="l" defTabSz="816653" rtl="0" eaLnBrk="1" latinLnBrk="0" hangingPunct="1">
        <a:defRPr sz="1683" kern="1200">
          <a:solidFill>
            <a:schemeClr val="tx1"/>
          </a:solidFill>
          <a:latin typeface="+mn-lt"/>
          <a:ea typeface="+mn-ea"/>
          <a:cs typeface="+mn-cs"/>
        </a:defRPr>
      </a:lvl8pPr>
      <a:lvl9pPr marL="3266584" algn="l" defTabSz="816653" rtl="0" eaLnBrk="1" latinLnBrk="0" hangingPunct="1">
        <a:defRPr sz="16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992;p14">
            <a:extLst>
              <a:ext uri="{FF2B5EF4-FFF2-40B4-BE49-F238E27FC236}">
                <a16:creationId xmlns:a16="http://schemas.microsoft.com/office/drawing/2014/main" id="{06BECBFD-08F2-4182-A843-C1D60A9503B0}"/>
              </a:ext>
            </a:extLst>
          </p:cNvPr>
          <p:cNvGrpSpPr/>
          <p:nvPr userDrawn="1"/>
        </p:nvGrpSpPr>
        <p:grpSpPr>
          <a:xfrm>
            <a:off x="390738" y="216674"/>
            <a:ext cx="11462021" cy="6159240"/>
            <a:chOff x="395894" y="219519"/>
            <a:chExt cx="8518865" cy="4788281"/>
          </a:xfrm>
        </p:grpSpPr>
        <p:sp>
          <p:nvSpPr>
            <p:cNvPr id="13" name="Google Shape;993;p14">
              <a:extLst>
                <a:ext uri="{FF2B5EF4-FFF2-40B4-BE49-F238E27FC236}">
                  <a16:creationId xmlns:a16="http://schemas.microsoft.com/office/drawing/2014/main" id="{7E343400-4D21-486E-B160-C49E5BFD16A5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4" name="Google Shape;994;p14">
              <a:extLst>
                <a:ext uri="{FF2B5EF4-FFF2-40B4-BE49-F238E27FC236}">
                  <a16:creationId xmlns:a16="http://schemas.microsoft.com/office/drawing/2014/main" id="{3C707E87-90FF-4755-8585-D40B2F22BE04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995;p14">
                <a:extLst>
                  <a:ext uri="{FF2B5EF4-FFF2-40B4-BE49-F238E27FC236}">
                    <a16:creationId xmlns:a16="http://schemas.microsoft.com/office/drawing/2014/main" id="{B284C3C8-75FD-4003-BE38-60DBF70FE47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Google Shape;996;p14">
                <a:extLst>
                  <a:ext uri="{FF2B5EF4-FFF2-40B4-BE49-F238E27FC236}">
                    <a16:creationId xmlns:a16="http://schemas.microsoft.com/office/drawing/2014/main" id="{58260406-BC53-4621-A1BF-FE812E6887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5" name="Google Shape;997;p14">
              <a:extLst>
                <a:ext uri="{FF2B5EF4-FFF2-40B4-BE49-F238E27FC236}">
                  <a16:creationId xmlns:a16="http://schemas.microsoft.com/office/drawing/2014/main" id="{0596BE00-6059-48B0-9225-1B28F764D9DC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6" name="Google Shape;998;p14">
              <a:extLst>
                <a:ext uri="{FF2B5EF4-FFF2-40B4-BE49-F238E27FC236}">
                  <a16:creationId xmlns:a16="http://schemas.microsoft.com/office/drawing/2014/main" id="{74A70874-49E5-42DC-9784-04F1502F11F5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" name="Google Shape;999;p14">
                <a:extLst>
                  <a:ext uri="{FF2B5EF4-FFF2-40B4-BE49-F238E27FC236}">
                    <a16:creationId xmlns:a16="http://schemas.microsoft.com/office/drawing/2014/main" id="{6D5D7362-DB6E-419A-ACA4-8FAA48F45EB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Google Shape;1000;p14">
                <a:extLst>
                  <a:ext uri="{FF2B5EF4-FFF2-40B4-BE49-F238E27FC236}">
                    <a16:creationId xmlns:a16="http://schemas.microsoft.com/office/drawing/2014/main" id="{D0FDAFA3-07F4-47B1-8CC3-983A63E11652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7" name="Google Shape;1001;p14">
              <a:extLst>
                <a:ext uri="{FF2B5EF4-FFF2-40B4-BE49-F238E27FC236}">
                  <a16:creationId xmlns:a16="http://schemas.microsoft.com/office/drawing/2014/main" id="{5A4D9542-E689-4282-9A50-1A8EBA8E6F9F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" name="Google Shape;1002;p14">
                <a:extLst>
                  <a:ext uri="{FF2B5EF4-FFF2-40B4-BE49-F238E27FC236}">
                    <a16:creationId xmlns:a16="http://schemas.microsoft.com/office/drawing/2014/main" id="{516AC7B8-EC20-4175-9D41-DB8CCF0CAE70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Google Shape;1003;p14">
                <a:extLst>
                  <a:ext uri="{FF2B5EF4-FFF2-40B4-BE49-F238E27FC236}">
                    <a16:creationId xmlns:a16="http://schemas.microsoft.com/office/drawing/2014/main" id="{393EDBE2-8330-4521-A3A7-B1BFA2CDF04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8" name="Google Shape;1004;p14">
              <a:extLst>
                <a:ext uri="{FF2B5EF4-FFF2-40B4-BE49-F238E27FC236}">
                  <a16:creationId xmlns:a16="http://schemas.microsoft.com/office/drawing/2014/main" id="{1A54DBA6-8CE2-4411-8EE7-5E1B323A2C0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1005;p14">
                <a:extLst>
                  <a:ext uri="{FF2B5EF4-FFF2-40B4-BE49-F238E27FC236}">
                    <a16:creationId xmlns:a16="http://schemas.microsoft.com/office/drawing/2014/main" id="{E67F56F7-0C89-4586-8566-434B3622D9C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Google Shape;1006;p14">
                <a:extLst>
                  <a:ext uri="{FF2B5EF4-FFF2-40B4-BE49-F238E27FC236}">
                    <a16:creationId xmlns:a16="http://schemas.microsoft.com/office/drawing/2014/main" id="{DDC663C1-DC54-4B08-A7CA-97781CDCCC08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19" name="Google Shape;1007;p14">
              <a:extLst>
                <a:ext uri="{FF2B5EF4-FFF2-40B4-BE49-F238E27FC236}">
                  <a16:creationId xmlns:a16="http://schemas.microsoft.com/office/drawing/2014/main" id="{97B646D5-1747-407A-9F75-5F02617F7EDE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" name="Google Shape;1008;p14">
                <a:extLst>
                  <a:ext uri="{FF2B5EF4-FFF2-40B4-BE49-F238E27FC236}">
                    <a16:creationId xmlns:a16="http://schemas.microsoft.com/office/drawing/2014/main" id="{4357F791-2272-418A-A9F5-8166C419CEA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" name="Google Shape;1009;p14">
                <a:extLst>
                  <a:ext uri="{FF2B5EF4-FFF2-40B4-BE49-F238E27FC236}">
                    <a16:creationId xmlns:a16="http://schemas.microsoft.com/office/drawing/2014/main" id="{2B3A2FEF-2A8D-4B3B-9F2D-A51315EF971B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4F81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" name="Google Shape;1010;p14">
              <a:extLst>
                <a:ext uri="{FF2B5EF4-FFF2-40B4-BE49-F238E27FC236}">
                  <a16:creationId xmlns:a16="http://schemas.microsoft.com/office/drawing/2014/main" id="{08A43D17-E7A6-4532-AE74-B615C17CFB4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011;p14">
                <a:extLst>
                  <a:ext uri="{FF2B5EF4-FFF2-40B4-BE49-F238E27FC236}">
                    <a16:creationId xmlns:a16="http://schemas.microsoft.com/office/drawing/2014/main" id="{CD2FE33F-6F66-4323-AAE4-46C7FE102F18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" name="Google Shape;1012;p14">
                <a:extLst>
                  <a:ext uri="{FF2B5EF4-FFF2-40B4-BE49-F238E27FC236}">
                    <a16:creationId xmlns:a16="http://schemas.microsoft.com/office/drawing/2014/main" id="{A08D6305-BB4A-4DDA-B81D-77E2F61DB6C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8064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02513"/>
                <a:endParaRPr sz="1777" kern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21" name="Google Shape;1013;p14">
              <a:extLst>
                <a:ext uri="{FF2B5EF4-FFF2-40B4-BE49-F238E27FC236}">
                  <a16:creationId xmlns:a16="http://schemas.microsoft.com/office/drawing/2014/main" id="{1198EF6D-7BF5-49E3-A7F4-111959BD2726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1014;p14">
              <a:extLst>
                <a:ext uri="{FF2B5EF4-FFF2-40B4-BE49-F238E27FC236}">
                  <a16:creationId xmlns:a16="http://schemas.microsoft.com/office/drawing/2014/main" id="{C491738E-3F72-4D47-9892-6E3E889AE597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02513"/>
              <a:endParaRPr sz="1777" kern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ABA394-6161-48FC-B70C-33999DA19373}"/>
              </a:ext>
            </a:extLst>
          </p:cNvPr>
          <p:cNvSpPr/>
          <p:nvPr userDrawn="1"/>
        </p:nvSpPr>
        <p:spPr>
          <a:xfrm>
            <a:off x="459630" y="87074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81834C6-0ECE-4269-B338-CA28BBC95B59}"/>
              </a:ext>
            </a:extLst>
          </p:cNvPr>
          <p:cNvSpPr/>
          <p:nvPr userDrawn="1"/>
        </p:nvSpPr>
        <p:spPr>
          <a:xfrm>
            <a:off x="197793" y="89507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9B15A2B7-6E67-4DAE-A427-E0ABCF37DE3E}"/>
              </a:ext>
            </a:extLst>
          </p:cNvPr>
          <p:cNvSpPr/>
          <p:nvPr userDrawn="1"/>
        </p:nvSpPr>
        <p:spPr>
          <a:xfrm>
            <a:off x="221167" y="97659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AE833BB-D75E-4BD2-BD90-8277E868F4DE}"/>
              </a:ext>
            </a:extLst>
          </p:cNvPr>
          <p:cNvSpPr/>
          <p:nvPr userDrawn="1"/>
        </p:nvSpPr>
        <p:spPr>
          <a:xfrm>
            <a:off x="518065" y="93523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AA0AA8-F577-4BE7-9782-578B6721159D}"/>
              </a:ext>
            </a:extLst>
          </p:cNvPr>
          <p:cNvSpPr/>
          <p:nvPr userDrawn="1"/>
        </p:nvSpPr>
        <p:spPr>
          <a:xfrm>
            <a:off x="198969" y="90604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0355219-FF80-4430-814D-4B251A05A2DE}"/>
              </a:ext>
            </a:extLst>
          </p:cNvPr>
          <p:cNvSpPr/>
          <p:nvPr userDrawn="1"/>
        </p:nvSpPr>
        <p:spPr>
          <a:xfrm>
            <a:off x="458455" y="147666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952C45E-E8CD-42D5-80C1-886B914CE9F3}"/>
              </a:ext>
            </a:extLst>
          </p:cNvPr>
          <p:cNvSpPr/>
          <p:nvPr userDrawn="1"/>
        </p:nvSpPr>
        <p:spPr>
          <a:xfrm>
            <a:off x="196618" y="1500993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1F9763-A4F3-4528-9F76-B92AD87FFC0D}"/>
              </a:ext>
            </a:extLst>
          </p:cNvPr>
          <p:cNvSpPr/>
          <p:nvPr userDrawn="1"/>
        </p:nvSpPr>
        <p:spPr>
          <a:xfrm>
            <a:off x="219992" y="158251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8B758B7-6BDF-45A1-BA23-C3765F7C4520}"/>
              </a:ext>
            </a:extLst>
          </p:cNvPr>
          <p:cNvSpPr/>
          <p:nvPr userDrawn="1"/>
        </p:nvSpPr>
        <p:spPr>
          <a:xfrm>
            <a:off x="516890" y="15411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0544E45-B348-4A47-85FE-45830258CC16}"/>
              </a:ext>
            </a:extLst>
          </p:cNvPr>
          <p:cNvSpPr/>
          <p:nvPr userDrawn="1"/>
        </p:nvSpPr>
        <p:spPr>
          <a:xfrm>
            <a:off x="197793" y="1511967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B584D2E-F6EF-4241-9FB5-3FC648D70EE0}"/>
              </a:ext>
            </a:extLst>
          </p:cNvPr>
          <p:cNvSpPr/>
          <p:nvPr userDrawn="1"/>
        </p:nvSpPr>
        <p:spPr>
          <a:xfrm>
            <a:off x="457280" y="2082584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A2F072-8DB8-45C8-84C5-02F1A4EE145E}"/>
              </a:ext>
            </a:extLst>
          </p:cNvPr>
          <p:cNvSpPr/>
          <p:nvPr userDrawn="1"/>
        </p:nvSpPr>
        <p:spPr>
          <a:xfrm>
            <a:off x="195442" y="2106915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B3A83A8-8036-4B49-BB63-474CF87FFF61}"/>
              </a:ext>
            </a:extLst>
          </p:cNvPr>
          <p:cNvSpPr/>
          <p:nvPr userDrawn="1"/>
        </p:nvSpPr>
        <p:spPr>
          <a:xfrm>
            <a:off x="218815" y="2188441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E280772-230C-4FE9-894B-D5246C7A31E2}"/>
              </a:ext>
            </a:extLst>
          </p:cNvPr>
          <p:cNvSpPr/>
          <p:nvPr userDrawn="1"/>
        </p:nvSpPr>
        <p:spPr>
          <a:xfrm>
            <a:off x="515715" y="21470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3C44B4E-CA6B-4625-A228-50B0BACD7294}"/>
              </a:ext>
            </a:extLst>
          </p:cNvPr>
          <p:cNvSpPr/>
          <p:nvPr userDrawn="1"/>
        </p:nvSpPr>
        <p:spPr>
          <a:xfrm>
            <a:off x="196617" y="2117889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5EAF8087-92B8-49FD-8330-DDA4BF707F9E}"/>
              </a:ext>
            </a:extLst>
          </p:cNvPr>
          <p:cNvSpPr/>
          <p:nvPr userDrawn="1"/>
        </p:nvSpPr>
        <p:spPr>
          <a:xfrm>
            <a:off x="456104" y="2688505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684AC506-8A53-41CA-A688-2F8E64567C79}"/>
              </a:ext>
            </a:extLst>
          </p:cNvPr>
          <p:cNvSpPr/>
          <p:nvPr userDrawn="1"/>
        </p:nvSpPr>
        <p:spPr>
          <a:xfrm>
            <a:off x="194266" y="2712836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85D5C3A-B987-4D0A-B2B9-709354879238}"/>
              </a:ext>
            </a:extLst>
          </p:cNvPr>
          <p:cNvSpPr/>
          <p:nvPr userDrawn="1"/>
        </p:nvSpPr>
        <p:spPr>
          <a:xfrm>
            <a:off x="217640" y="2794362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1A4CEFC-F381-4E3C-A381-C1A5098CB2FF}"/>
              </a:ext>
            </a:extLst>
          </p:cNvPr>
          <p:cNvSpPr/>
          <p:nvPr userDrawn="1"/>
        </p:nvSpPr>
        <p:spPr>
          <a:xfrm>
            <a:off x="514538" y="27530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E239CB4-3DC9-4F0D-96E5-B5B660EC1788}"/>
              </a:ext>
            </a:extLst>
          </p:cNvPr>
          <p:cNvSpPr/>
          <p:nvPr userDrawn="1"/>
        </p:nvSpPr>
        <p:spPr>
          <a:xfrm>
            <a:off x="195442" y="2723810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4E0732F-C3A3-40A3-A124-FF58D9289F48}"/>
              </a:ext>
            </a:extLst>
          </p:cNvPr>
          <p:cNvSpPr/>
          <p:nvPr userDrawn="1"/>
        </p:nvSpPr>
        <p:spPr>
          <a:xfrm>
            <a:off x="454928" y="3294426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886D8D11-17E8-454B-AF5A-F57F134DC63B}"/>
              </a:ext>
            </a:extLst>
          </p:cNvPr>
          <p:cNvSpPr/>
          <p:nvPr userDrawn="1"/>
        </p:nvSpPr>
        <p:spPr>
          <a:xfrm>
            <a:off x="193091" y="3318757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E02A49C-E5BE-473A-AE04-E431C0AC5E50}"/>
              </a:ext>
            </a:extLst>
          </p:cNvPr>
          <p:cNvSpPr/>
          <p:nvPr userDrawn="1"/>
        </p:nvSpPr>
        <p:spPr>
          <a:xfrm>
            <a:off x="216465" y="3400283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8CCE0B96-DD6E-40AC-84E5-7A0A6FEF00B5}"/>
              </a:ext>
            </a:extLst>
          </p:cNvPr>
          <p:cNvSpPr/>
          <p:nvPr userDrawn="1"/>
        </p:nvSpPr>
        <p:spPr>
          <a:xfrm>
            <a:off x="513363" y="3358925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145D39DA-480C-4DE2-8FEE-DF84FB8749BF}"/>
              </a:ext>
            </a:extLst>
          </p:cNvPr>
          <p:cNvSpPr/>
          <p:nvPr userDrawn="1"/>
        </p:nvSpPr>
        <p:spPr>
          <a:xfrm>
            <a:off x="194267" y="3329731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DC9EDF7-8BA7-4DD7-9BF0-6D72569A82F1}"/>
              </a:ext>
            </a:extLst>
          </p:cNvPr>
          <p:cNvSpPr/>
          <p:nvPr userDrawn="1"/>
        </p:nvSpPr>
        <p:spPr>
          <a:xfrm>
            <a:off x="453753" y="3900347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670A77-C7AA-467A-AC87-220A96359DAF}"/>
              </a:ext>
            </a:extLst>
          </p:cNvPr>
          <p:cNvSpPr/>
          <p:nvPr userDrawn="1"/>
        </p:nvSpPr>
        <p:spPr>
          <a:xfrm>
            <a:off x="191916" y="3924678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505DFF5-E47B-4754-B53C-310EC111C1AA}"/>
              </a:ext>
            </a:extLst>
          </p:cNvPr>
          <p:cNvSpPr/>
          <p:nvPr userDrawn="1"/>
        </p:nvSpPr>
        <p:spPr>
          <a:xfrm>
            <a:off x="215290" y="4006204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D96F4F3-F573-49C0-BE0F-1021FF68F559}"/>
              </a:ext>
            </a:extLst>
          </p:cNvPr>
          <p:cNvSpPr/>
          <p:nvPr userDrawn="1"/>
        </p:nvSpPr>
        <p:spPr>
          <a:xfrm>
            <a:off x="512188" y="39648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6E75EB9-4A15-41E6-992C-B5FA4A61C3B3}"/>
              </a:ext>
            </a:extLst>
          </p:cNvPr>
          <p:cNvSpPr/>
          <p:nvPr userDrawn="1"/>
        </p:nvSpPr>
        <p:spPr>
          <a:xfrm>
            <a:off x="193091" y="3935652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7A35295-6511-421A-AE76-86F8B6AB96FA}"/>
              </a:ext>
            </a:extLst>
          </p:cNvPr>
          <p:cNvSpPr/>
          <p:nvPr userDrawn="1"/>
        </p:nvSpPr>
        <p:spPr>
          <a:xfrm>
            <a:off x="452578" y="4506270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64B01A05-1195-45B3-A8A1-1509E032D401}"/>
              </a:ext>
            </a:extLst>
          </p:cNvPr>
          <p:cNvSpPr/>
          <p:nvPr userDrawn="1"/>
        </p:nvSpPr>
        <p:spPr>
          <a:xfrm>
            <a:off x="190741" y="4530600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523B8B9-66C2-49F2-8C69-183C9C955DAC}"/>
              </a:ext>
            </a:extLst>
          </p:cNvPr>
          <p:cNvSpPr/>
          <p:nvPr userDrawn="1"/>
        </p:nvSpPr>
        <p:spPr>
          <a:xfrm>
            <a:off x="214113" y="4612126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040552B-B260-4331-AAD1-53EBAF97FC06}"/>
              </a:ext>
            </a:extLst>
          </p:cNvPr>
          <p:cNvSpPr/>
          <p:nvPr userDrawn="1"/>
        </p:nvSpPr>
        <p:spPr>
          <a:xfrm>
            <a:off x="511013" y="45707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1B6EF1EE-3039-4AB4-B86A-400887A3BF3A}"/>
              </a:ext>
            </a:extLst>
          </p:cNvPr>
          <p:cNvSpPr/>
          <p:nvPr userDrawn="1"/>
        </p:nvSpPr>
        <p:spPr>
          <a:xfrm>
            <a:off x="191915" y="4541574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0" name="Google Shape;1082;p14">
            <a:extLst>
              <a:ext uri="{FF2B5EF4-FFF2-40B4-BE49-F238E27FC236}">
                <a16:creationId xmlns:a16="http://schemas.microsoft.com/office/drawing/2014/main" id="{7B2D02A2-F2F5-4BA9-A44C-BF3F7EEE96E2}"/>
              </a:ext>
            </a:extLst>
          </p:cNvPr>
          <p:cNvSpPr/>
          <p:nvPr userDrawn="1"/>
        </p:nvSpPr>
        <p:spPr>
          <a:xfrm>
            <a:off x="451402" y="5112191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1" name="Google Shape;1083;p14">
            <a:extLst>
              <a:ext uri="{FF2B5EF4-FFF2-40B4-BE49-F238E27FC236}">
                <a16:creationId xmlns:a16="http://schemas.microsoft.com/office/drawing/2014/main" id="{234B7781-8473-4DA7-92C8-9E7E3B57AED4}"/>
              </a:ext>
            </a:extLst>
          </p:cNvPr>
          <p:cNvSpPr/>
          <p:nvPr userDrawn="1"/>
        </p:nvSpPr>
        <p:spPr>
          <a:xfrm>
            <a:off x="189565" y="5136521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2" name="Google Shape;1084;p14">
            <a:extLst>
              <a:ext uri="{FF2B5EF4-FFF2-40B4-BE49-F238E27FC236}">
                <a16:creationId xmlns:a16="http://schemas.microsoft.com/office/drawing/2014/main" id="{309BAA39-5C6B-4387-8989-A019C8A5DB5A}"/>
              </a:ext>
            </a:extLst>
          </p:cNvPr>
          <p:cNvSpPr/>
          <p:nvPr userDrawn="1"/>
        </p:nvSpPr>
        <p:spPr>
          <a:xfrm>
            <a:off x="212938" y="5218047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3" name="Google Shape;1085;p14">
            <a:extLst>
              <a:ext uri="{FF2B5EF4-FFF2-40B4-BE49-F238E27FC236}">
                <a16:creationId xmlns:a16="http://schemas.microsoft.com/office/drawing/2014/main" id="{C485AECC-72C0-4260-91DD-08022EAA96AD}"/>
              </a:ext>
            </a:extLst>
          </p:cNvPr>
          <p:cNvSpPr/>
          <p:nvPr userDrawn="1"/>
        </p:nvSpPr>
        <p:spPr>
          <a:xfrm>
            <a:off x="509836" y="5176689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4" name="Google Shape;1086;p14">
            <a:extLst>
              <a:ext uri="{FF2B5EF4-FFF2-40B4-BE49-F238E27FC236}">
                <a16:creationId xmlns:a16="http://schemas.microsoft.com/office/drawing/2014/main" id="{ED5247F7-6F2E-4C06-AAD0-9A4FACC8DE3F}"/>
              </a:ext>
            </a:extLst>
          </p:cNvPr>
          <p:cNvSpPr/>
          <p:nvPr userDrawn="1"/>
        </p:nvSpPr>
        <p:spPr>
          <a:xfrm>
            <a:off x="190740" y="5147495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5" name="Google Shape;1082;p14">
            <a:extLst>
              <a:ext uri="{FF2B5EF4-FFF2-40B4-BE49-F238E27FC236}">
                <a16:creationId xmlns:a16="http://schemas.microsoft.com/office/drawing/2014/main" id="{F5253FC8-F2CC-4EBC-A023-9028DD9A585E}"/>
              </a:ext>
            </a:extLst>
          </p:cNvPr>
          <p:cNvSpPr/>
          <p:nvPr userDrawn="1"/>
        </p:nvSpPr>
        <p:spPr>
          <a:xfrm>
            <a:off x="450226" y="5718112"/>
            <a:ext cx="108483" cy="17503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6" name="Google Shape;1083;p14">
            <a:extLst>
              <a:ext uri="{FF2B5EF4-FFF2-40B4-BE49-F238E27FC236}">
                <a16:creationId xmlns:a16="http://schemas.microsoft.com/office/drawing/2014/main" id="{45039612-7EE4-4EA8-B8D0-943E0A07C9EF}"/>
              </a:ext>
            </a:extLst>
          </p:cNvPr>
          <p:cNvSpPr/>
          <p:nvPr userDrawn="1"/>
        </p:nvSpPr>
        <p:spPr>
          <a:xfrm>
            <a:off x="188389" y="5742442"/>
            <a:ext cx="443523" cy="10959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7" name="Google Shape;1084;p14">
            <a:extLst>
              <a:ext uri="{FF2B5EF4-FFF2-40B4-BE49-F238E27FC236}">
                <a16:creationId xmlns:a16="http://schemas.microsoft.com/office/drawing/2014/main" id="{8B1E2C83-769F-4FE2-9A64-6107027F9B66}"/>
              </a:ext>
            </a:extLst>
          </p:cNvPr>
          <p:cNvSpPr/>
          <p:nvPr userDrawn="1"/>
        </p:nvSpPr>
        <p:spPr>
          <a:xfrm>
            <a:off x="211763" y="5823968"/>
            <a:ext cx="45123" cy="45126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8" name="Google Shape;1085;p14">
            <a:extLst>
              <a:ext uri="{FF2B5EF4-FFF2-40B4-BE49-F238E27FC236}">
                <a16:creationId xmlns:a16="http://schemas.microsoft.com/office/drawing/2014/main" id="{3A74BD81-72A2-411A-B8AD-FB99C3E9AD8B}"/>
              </a:ext>
            </a:extLst>
          </p:cNvPr>
          <p:cNvSpPr/>
          <p:nvPr userDrawn="1"/>
        </p:nvSpPr>
        <p:spPr>
          <a:xfrm>
            <a:off x="508661" y="5782610"/>
            <a:ext cx="45123" cy="4512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  <p:sp>
        <p:nvSpPr>
          <p:cNvPr id="79" name="Google Shape;1086;p14">
            <a:extLst>
              <a:ext uri="{FF2B5EF4-FFF2-40B4-BE49-F238E27FC236}">
                <a16:creationId xmlns:a16="http://schemas.microsoft.com/office/drawing/2014/main" id="{B26DA347-6217-401E-BB0B-6D963CF90282}"/>
              </a:ext>
            </a:extLst>
          </p:cNvPr>
          <p:cNvSpPr/>
          <p:nvPr userDrawn="1"/>
        </p:nvSpPr>
        <p:spPr>
          <a:xfrm>
            <a:off x="189565" y="5753416"/>
            <a:ext cx="441897" cy="9484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0235" tIns="90235" rIns="90235" bIns="90235" anchor="ctr" anchorCtr="0">
            <a:noAutofit/>
          </a:bodyPr>
          <a:lstStyle/>
          <a:p>
            <a:pPr defTabSz="902513"/>
            <a:endParaRPr sz="1777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78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  <p:sldLayoutId id="2147484272" r:id="rId13"/>
    <p:sldLayoutId id="2147484273" r:id="rId14"/>
    <p:sldLayoutId id="2147484274" r:id="rId15"/>
    <p:sldLayoutId id="2147484275" r:id="rId16"/>
    <p:sldLayoutId id="2147484276" r:id="rId17"/>
  </p:sldLayoutIdLst>
  <p:txStyles>
    <p:titleStyle>
      <a:lvl1pPr algn="ctr" defTabSz="451010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89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2905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3928" indent="-28189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190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212" indent="-169139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0611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1633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2654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3688" indent="-225518" algn="l" defTabSz="451010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01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043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065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86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120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128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13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147" algn="l" defTabSz="451010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456"/>
            <a:ext cx="10378678" cy="1308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2275"/>
            <a:ext cx="10378678" cy="4295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5051"/>
            <a:ext cx="2707481" cy="360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35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5051"/>
            <a:ext cx="4061222" cy="360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35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5051"/>
            <a:ext cx="2707481" cy="360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335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0335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9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2746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4002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525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651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8374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963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887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472" y="361039"/>
            <a:ext cx="10378307" cy="13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472" y="1802222"/>
            <a:ext cx="10378307" cy="4295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473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5829" y="6274344"/>
            <a:ext cx="4061593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9041" y="6274344"/>
            <a:ext cx="2706738" cy="359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696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569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12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55696" rtl="0" eaLnBrk="1" latinLnBrk="0" hangingPunct="1">
        <a:lnSpc>
          <a:spcPct val="90000"/>
        </a:lnSpc>
        <a:spcBef>
          <a:spcPct val="0"/>
        </a:spcBef>
        <a:buNone/>
        <a:defRPr sz="41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24" indent="-213924" algn="l" defTabSz="855696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20" kern="1200">
          <a:solidFill>
            <a:schemeClr val="tx1"/>
          </a:solidFill>
          <a:latin typeface="+mn-lt"/>
          <a:ea typeface="+mn-ea"/>
          <a:cs typeface="+mn-cs"/>
        </a:defRPr>
      </a:lvl1pPr>
      <a:lvl2pPr marL="641772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46" kern="1200">
          <a:solidFill>
            <a:schemeClr val="tx1"/>
          </a:solidFill>
          <a:latin typeface="+mn-lt"/>
          <a:ea typeface="+mn-ea"/>
          <a:cs typeface="+mn-cs"/>
        </a:defRPr>
      </a:lvl2pPr>
      <a:lvl3pPr marL="1069619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97467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925315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353163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781010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3208858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636706" indent="-213924" algn="l" defTabSz="855696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1pPr>
      <a:lvl2pPr marL="427848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2pPr>
      <a:lvl3pPr marL="855696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3pPr>
      <a:lvl4pPr marL="1283543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4pPr>
      <a:lvl5pPr marL="1711391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5pPr>
      <a:lvl6pPr marL="2139239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6pPr>
      <a:lvl7pPr marL="2567087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7pPr>
      <a:lvl8pPr marL="2994934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8pPr>
      <a:lvl9pPr marL="3422782" algn="l" defTabSz="855696" rtl="0" eaLnBrk="1" latinLnBrk="0" hangingPunct="1">
        <a:defRPr sz="16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9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3948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120000"/>
        </a:lnSpc>
        <a:spcBef>
          <a:spcPts val="987"/>
        </a:spcBef>
        <a:buSzPct val="75000"/>
        <a:buFont typeface="Arial" panose="020B0604020202020204" pitchFamily="34" charset="0"/>
        <a:buChar char="•"/>
        <a:defRPr sz="2764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68458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•"/>
        <a:defRPr sz="2171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994644" indent="-225628" algn="l" defTabSz="902513" rtl="0" eaLnBrk="1" fontAlgn="auto" latinLnBrk="0" hangingPunct="1">
        <a:lnSpc>
          <a:spcPct val="120000"/>
        </a:lnSpc>
        <a:spcBef>
          <a:spcPts val="493"/>
        </a:spcBef>
        <a:buSzPct val="75000"/>
        <a:buFont typeface="Arial" panose="020B0604020202020204" pitchFamily="34" charset="0"/>
        <a:buChar char="‒"/>
        <a:defRPr sz="1974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492280" indent="-225628" algn="l" defTabSz="902513" rtl="0" eaLnBrk="1" fontAlgn="auto" latinLnBrk="0" hangingPunct="1">
        <a:lnSpc>
          <a:spcPct val="10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18466" indent="-225628" algn="l" defTabSz="902513" rtl="0" eaLnBrk="1" fontAlgn="auto" latinLnBrk="0" hangingPunct="1">
        <a:lnSpc>
          <a:spcPct val="90000"/>
        </a:lnSpc>
        <a:spcBef>
          <a:spcPts val="493"/>
        </a:spcBef>
        <a:buSzPct val="75000"/>
        <a:buFont typeface="Arial" panose="020B0604020202020204" pitchFamily="34" charset="0"/>
        <a:buChar char="˃"/>
        <a:defRPr sz="1777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3" y="271080"/>
            <a:ext cx="10829925" cy="112818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3" y="1579463"/>
            <a:ext cx="10829925" cy="44672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4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7/26/2021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4031"/>
            <a:ext cx="3810529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0" y="6274031"/>
            <a:ext cx="2807758" cy="360392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hf hdr="0" ftr="0" dt="0"/>
  <p:txStyles>
    <p:titleStyle>
      <a:lvl1pPr algn="ctr" defTabSz="1203321" rtl="0" eaLnBrk="1" latinLnBrk="0" hangingPunct="1">
        <a:spcBef>
          <a:spcPct val="0"/>
        </a:spcBef>
        <a:buNone/>
        <a:defRPr sz="58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246" indent="-451246" algn="l" defTabSz="1203321" rtl="0" eaLnBrk="1" latinLnBrk="0" hangingPunct="1">
        <a:spcBef>
          <a:spcPct val="20000"/>
        </a:spcBef>
        <a:buFont typeface="Arial" pitchFamily="34" charset="0"/>
        <a:buChar char="•"/>
        <a:defRPr sz="4244" kern="1200">
          <a:solidFill>
            <a:schemeClr val="tx1"/>
          </a:solidFill>
          <a:latin typeface="+mn-lt"/>
          <a:ea typeface="+mn-ea"/>
          <a:cs typeface="+mn-cs"/>
        </a:defRPr>
      </a:lvl1pPr>
      <a:lvl2pPr marL="977698" indent="-376037" algn="l" defTabSz="1203321" rtl="0" eaLnBrk="1" latinLnBrk="0" hangingPunct="1">
        <a:spcBef>
          <a:spcPct val="20000"/>
        </a:spcBef>
        <a:buFont typeface="Arial" pitchFamily="34" charset="0"/>
        <a:buChar char="–"/>
        <a:defRPr sz="3751" kern="1200">
          <a:solidFill>
            <a:schemeClr val="tx1"/>
          </a:solidFill>
          <a:latin typeface="+mn-lt"/>
          <a:ea typeface="+mn-ea"/>
          <a:cs typeface="+mn-cs"/>
        </a:defRPr>
      </a:lvl2pPr>
      <a:lvl3pPr marL="1504150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3pPr>
      <a:lvl4pPr marL="2105811" indent="-300830" algn="l" defTabSz="1203321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07470" indent="-300830" algn="l" defTabSz="1203321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0913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1079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1245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14111" indent="-300830" algn="l" defTabSz="1203321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6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3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80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64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30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96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62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281" algn="l" defTabSz="120332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27286" y="360396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27286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2021/7/26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986014" y="6274028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498483" y="6274028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8803"/>
            <a:ext cx="12033250" cy="678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21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</p:sldLayoutIdLst>
  <p:txStyles>
    <p:titleStyle>
      <a:lvl1pPr algn="l" defTabSz="1203291" rtl="0" eaLnBrk="1" latinLnBrk="0" hangingPunct="1">
        <a:lnSpc>
          <a:spcPct val="90000"/>
        </a:lnSpc>
        <a:spcBef>
          <a:spcPct val="0"/>
        </a:spcBef>
        <a:buNone/>
        <a:defRPr sz="5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822" indent="-300822" algn="l" defTabSz="1203291" rtl="0" eaLnBrk="1" latinLnBrk="0" hangingPunct="1">
        <a:lnSpc>
          <a:spcPct val="90000"/>
        </a:lnSpc>
        <a:spcBef>
          <a:spcPts val="1316"/>
        </a:spcBef>
        <a:buFont typeface="Arial" panose="020B0604020202020204" pitchFamily="34" charset="0"/>
        <a:buChar char="•"/>
        <a:defRPr sz="3684" kern="1200">
          <a:solidFill>
            <a:schemeClr val="tx1"/>
          </a:solidFill>
          <a:latin typeface="+mn-lt"/>
          <a:ea typeface="+mn-ea"/>
          <a:cs typeface="+mn-cs"/>
        </a:defRPr>
      </a:lvl1pPr>
      <a:lvl2pPr marL="902467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2pPr>
      <a:lvl3pPr marL="150411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32" kern="1200">
          <a:solidFill>
            <a:schemeClr val="tx1"/>
          </a:solidFill>
          <a:latin typeface="+mn-lt"/>
          <a:ea typeface="+mn-ea"/>
          <a:cs typeface="+mn-cs"/>
        </a:defRPr>
      </a:lvl3pPr>
      <a:lvl4pPr marL="210575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707402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309048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910693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512339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5113984" indent="-300822" algn="l" defTabSz="1203291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1pPr>
      <a:lvl2pPr marL="60164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203291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80493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4pPr>
      <a:lvl5pPr marL="2406580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5pPr>
      <a:lvl6pPr marL="300822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6pPr>
      <a:lvl7pPr marL="360987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7pPr>
      <a:lvl8pPr marL="4211516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8pPr>
      <a:lvl9pPr marL="4813162" algn="l" defTabSz="1203291" rtl="0" eaLnBrk="1" latinLnBrk="0" hangingPunct="1">
        <a:defRPr sz="23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531" y="9"/>
            <a:ext cx="12070719" cy="6767338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8536" y="969402"/>
            <a:ext cx="9476180" cy="1286965"/>
          </a:xfrm>
          <a:prstGeom prst="rect">
            <a:avLst/>
          </a:prstGeom>
          <a:effectLst/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536" y="2523786"/>
            <a:ext cx="9476180" cy="3275913"/>
          </a:xfrm>
          <a:prstGeom prst="rect">
            <a:avLst/>
          </a:prstGeom>
        </p:spPr>
        <p:txBody>
          <a:bodyPr vert="horz" lIns="91426" tIns="45718" rIns="91426" bIns="45718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64513" y="5891624"/>
            <a:ext cx="1579364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>
              <a:defRPr/>
            </a:pPr>
            <a:fld id="{35EA24C6-B4BC-43B1-BBF7-E43B2C586E8C}" type="datetimeFigureOut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7/26/2021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8536" y="5891624"/>
            <a:ext cx="7210771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>
              <a:defRPr/>
            </a:pPr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9094" y="5891624"/>
            <a:ext cx="535631" cy="275778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086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B83D29B-0323-4B08-8148-6B0565546AB7}" type="slidenum">
              <a:rPr lang="en-US" sz="1184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184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278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  <p:sldLayoutId id="2147484238" r:id="rId13"/>
    <p:sldLayoutId id="2147484239" r:id="rId14"/>
    <p:sldLayoutId id="2147484240" r:id="rId15"/>
    <p:sldLayoutId id="2147484241" r:id="rId16"/>
    <p:sldLayoutId id="2147484242" r:id="rId17"/>
  </p:sldLayoutIdLst>
  <p:txStyles>
    <p:titleStyle>
      <a:lvl1pPr algn="ctr" defTabSz="451176" rtl="0" eaLnBrk="1" latinLnBrk="0" hangingPunct="1">
        <a:spcBef>
          <a:spcPct val="0"/>
        </a:spcBef>
        <a:buNone/>
        <a:defRPr sz="4343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1990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236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33163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974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84342" indent="-281990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875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22724" indent="-169194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57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973902" indent="-169194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481477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32655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383833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35014" indent="-225591" algn="l" defTabSz="451176" rtl="0" eaLnBrk="1" latinLnBrk="0" hangingPunct="1">
        <a:spcBef>
          <a:spcPct val="20000"/>
        </a:spcBef>
        <a:spcAft>
          <a:spcPts val="592"/>
        </a:spcAft>
        <a:buClr>
          <a:schemeClr val="accent1"/>
        </a:buClr>
        <a:buSzPct val="115000"/>
        <a:buFont typeface="Arial"/>
        <a:buChar char="•"/>
        <a:defRPr sz="148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51176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56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534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712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893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07067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158242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09419" algn="l" defTabSz="451176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58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3.xml"/><Relationship Id="rId4" Type="http://schemas.openxmlformats.org/officeDocument/2006/relationships/hyperlink" Target="https://www.facebook.com/profile.php?id=100049274364068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58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504167" y="2210912"/>
            <a:ext cx="10996278" cy="16870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24664">
              <a:defRPr/>
            </a:pPr>
            <a:r>
              <a:rPr lang="en-US" sz="236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SOẠN CỦA EM LAN H</a:t>
            </a:r>
            <a:r>
              <a:rPr lang="vi-VN" sz="236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236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– 035.447.3852</a:t>
            </a:r>
          </a:p>
          <a:p>
            <a:pPr algn="ctr" defTabSz="824664">
              <a:defRPr/>
            </a:pPr>
            <a:r>
              <a:rPr lang="en-US" sz="236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THẦY/ CÔ </a:t>
            </a:r>
            <a:r>
              <a:rPr lang="en-US" sz="2369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SHARE RIÊNG CHO NHAU DÙNG </a:t>
            </a:r>
            <a:r>
              <a:rPr lang="en-US" sz="236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36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369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36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MONG QUÝ THẦY/ CÔ </a:t>
            </a:r>
            <a:r>
              <a:rPr lang="en-US" sz="2369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SHARE </a:t>
            </a:r>
            <a:r>
              <a:rPr lang="en-US" sz="236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CÁC </a:t>
            </a:r>
            <a:r>
              <a:rPr lang="en-US" sz="236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NHÓM. </a:t>
            </a:r>
          </a:p>
          <a:p>
            <a:pPr algn="ctr" defTabSz="824664">
              <a:defRPr/>
            </a:pPr>
            <a:r>
              <a:rPr lang="en-US" sz="236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XIN CHÂN THÀNH CẢM </a:t>
            </a:r>
            <a:r>
              <a:rPr lang="vi-VN" sz="236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36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85" y="1669328"/>
            <a:ext cx="1094109" cy="108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11800B-7DF8-4327-BE45-82B1FFB1778C}"/>
              </a:ext>
            </a:extLst>
          </p:cNvPr>
          <p:cNvSpPr/>
          <p:nvPr/>
        </p:nvSpPr>
        <p:spPr>
          <a:xfrm>
            <a:off x="876417" y="517086"/>
            <a:ext cx="10225136" cy="5373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F4A2311F-F606-4D2F-BFF8-967178D66E46}"/>
              </a:ext>
            </a:extLst>
          </p:cNvPr>
          <p:cNvSpPr txBox="1"/>
          <p:nvPr/>
        </p:nvSpPr>
        <p:spPr>
          <a:xfrm>
            <a:off x="1696145" y="648246"/>
            <a:ext cx="589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Luyện tập 1">
            <a:extLst>
              <a:ext uri="{FF2B5EF4-FFF2-40B4-BE49-F238E27FC236}">
                <a16:creationId xmlns:a16="http://schemas.microsoft.com/office/drawing/2014/main" id="{7E70C59C-748E-4D2F-8965-4983C1F0EF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3980" y="582107"/>
            <a:ext cx="631595" cy="58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14AB4-8796-40D8-A603-6F6DAFE81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77" y="1299673"/>
            <a:ext cx="9761603" cy="30206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E755B6-E546-48FB-BB8E-5210996B3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4" y="4806695"/>
            <a:ext cx="9678721" cy="121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70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BE7E15-1863-4027-8670-D3BA9BDAFFAC}"/>
              </a:ext>
            </a:extLst>
          </p:cNvPr>
          <p:cNvSpPr txBox="1"/>
          <p:nvPr/>
        </p:nvSpPr>
        <p:spPr>
          <a:xfrm>
            <a:off x="1723785" y="794554"/>
            <a:ext cx="589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Luyện tập 1">
            <a:extLst>
              <a:ext uri="{FF2B5EF4-FFF2-40B4-BE49-F238E27FC236}">
                <a16:creationId xmlns:a16="http://schemas.microsoft.com/office/drawing/2014/main" id="{B6406EAD-2247-4B4D-841E-ADFD67F63D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1620" y="728415"/>
            <a:ext cx="631595" cy="589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BB7761-D919-4C8C-BF24-7F6765A0C4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78"/>
          <a:stretch/>
        </p:blipFill>
        <p:spPr>
          <a:xfrm>
            <a:off x="760041" y="2304430"/>
            <a:ext cx="10229378" cy="16561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2C9A126-5F16-4875-A509-6446ADC10387}"/>
              </a:ext>
            </a:extLst>
          </p:cNvPr>
          <p:cNvGrpSpPr/>
          <p:nvPr/>
        </p:nvGrpSpPr>
        <p:grpSpPr>
          <a:xfrm>
            <a:off x="3928393" y="2805332"/>
            <a:ext cx="955725" cy="654380"/>
            <a:chOff x="3928393" y="2805332"/>
            <a:chExt cx="955725" cy="6543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B73D9B-500F-4342-A2E6-EF723631F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955725" cy="6543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1ECDEE-E058-4FBB-BECB-3326D53D7AC3}"/>
                </a:ext>
              </a:extLst>
            </p:cNvPr>
            <p:cNvSpPr txBox="1"/>
            <p:nvPr/>
          </p:nvSpPr>
          <p:spPr>
            <a:xfrm>
              <a:off x="4142296" y="2819045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4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DF392F5-01D4-46BF-984A-0B0212CDB2C7}"/>
              </a:ext>
            </a:extLst>
          </p:cNvPr>
          <p:cNvGrpSpPr/>
          <p:nvPr/>
        </p:nvGrpSpPr>
        <p:grpSpPr>
          <a:xfrm>
            <a:off x="4556844" y="2805332"/>
            <a:ext cx="955725" cy="654380"/>
            <a:chOff x="3928393" y="2805332"/>
            <a:chExt cx="955725" cy="6543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DE1C81-78A7-4A48-B659-D32632751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955725" cy="6543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75FF91-77A0-45F9-93BD-478FFCE8A985}"/>
                </a:ext>
              </a:extLst>
            </p:cNvPr>
            <p:cNvSpPr txBox="1"/>
            <p:nvPr/>
          </p:nvSpPr>
          <p:spPr>
            <a:xfrm>
              <a:off x="4142296" y="2819045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5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AA58B8-5B32-426B-A86C-351965E897DC}"/>
              </a:ext>
            </a:extLst>
          </p:cNvPr>
          <p:cNvGrpSpPr/>
          <p:nvPr/>
        </p:nvGrpSpPr>
        <p:grpSpPr>
          <a:xfrm>
            <a:off x="5296545" y="2824268"/>
            <a:ext cx="955725" cy="654380"/>
            <a:chOff x="3928393" y="2805332"/>
            <a:chExt cx="955725" cy="6543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C50E1C-9AA8-4568-BBB4-85017962C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955725" cy="6543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59B4D0-98FC-4CCE-8E16-30C4F786654B}"/>
                </a:ext>
              </a:extLst>
            </p:cNvPr>
            <p:cNvSpPr txBox="1"/>
            <p:nvPr/>
          </p:nvSpPr>
          <p:spPr>
            <a:xfrm>
              <a:off x="4124796" y="2823600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6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004613-A1F3-4535-AAD6-4C7D008DB72B}"/>
              </a:ext>
            </a:extLst>
          </p:cNvPr>
          <p:cNvGrpSpPr/>
          <p:nvPr/>
        </p:nvGrpSpPr>
        <p:grpSpPr>
          <a:xfrm>
            <a:off x="7240761" y="2805332"/>
            <a:ext cx="955725" cy="654380"/>
            <a:chOff x="3928393" y="2805332"/>
            <a:chExt cx="955725" cy="6543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995A017-9801-46F9-8191-1A292EE0F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955725" cy="6543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531A4F-0EBC-461C-A2EA-420AAE019A6F}"/>
                </a:ext>
              </a:extLst>
            </p:cNvPr>
            <p:cNvSpPr txBox="1"/>
            <p:nvPr/>
          </p:nvSpPr>
          <p:spPr>
            <a:xfrm>
              <a:off x="4124796" y="2823600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833641-1770-4780-A959-1710859F443E}"/>
              </a:ext>
            </a:extLst>
          </p:cNvPr>
          <p:cNvGrpSpPr/>
          <p:nvPr/>
        </p:nvGrpSpPr>
        <p:grpSpPr>
          <a:xfrm>
            <a:off x="7908454" y="2805332"/>
            <a:ext cx="955725" cy="654380"/>
            <a:chOff x="3928393" y="2805332"/>
            <a:chExt cx="955725" cy="6543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19D9C59-4FB6-4468-A250-F4A90CC89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955725" cy="6543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E59649-6C53-4E38-9397-C61B3DDFE06E}"/>
                </a:ext>
              </a:extLst>
            </p:cNvPr>
            <p:cNvSpPr txBox="1"/>
            <p:nvPr/>
          </p:nvSpPr>
          <p:spPr>
            <a:xfrm>
              <a:off x="3980780" y="2823600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10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77980C-2C91-49F9-9A2B-FE255EB9776C}"/>
              </a:ext>
            </a:extLst>
          </p:cNvPr>
          <p:cNvGrpSpPr/>
          <p:nvPr/>
        </p:nvGrpSpPr>
        <p:grpSpPr>
          <a:xfrm>
            <a:off x="8536905" y="2776956"/>
            <a:ext cx="955725" cy="654380"/>
            <a:chOff x="3928393" y="2805332"/>
            <a:chExt cx="955725" cy="6543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AC37C2-C7EC-4644-A7B4-A562CA3B6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955725" cy="6543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67D573-C46A-4DD1-84AF-F40B4D3BFB47}"/>
                </a:ext>
              </a:extLst>
            </p:cNvPr>
            <p:cNvSpPr txBox="1"/>
            <p:nvPr/>
          </p:nvSpPr>
          <p:spPr>
            <a:xfrm>
              <a:off x="3980780" y="2823600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11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4972A5-48A3-4436-A9F4-A3D2C6E44FE2}"/>
              </a:ext>
            </a:extLst>
          </p:cNvPr>
          <p:cNvGrpSpPr/>
          <p:nvPr/>
        </p:nvGrpSpPr>
        <p:grpSpPr>
          <a:xfrm>
            <a:off x="9276606" y="2776956"/>
            <a:ext cx="955725" cy="654380"/>
            <a:chOff x="3928393" y="2805332"/>
            <a:chExt cx="955725" cy="65438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BC71488-62C7-467B-AE98-446595B1B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955725" cy="65438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6F345D-A924-48CC-B024-FB4D59334B33}"/>
                </a:ext>
              </a:extLst>
            </p:cNvPr>
            <p:cNvSpPr txBox="1"/>
            <p:nvPr/>
          </p:nvSpPr>
          <p:spPr>
            <a:xfrm>
              <a:off x="3980780" y="2823600"/>
              <a:ext cx="6480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71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66E1F2-DA0F-4679-8B66-201D2A688424}"/>
              </a:ext>
            </a:extLst>
          </p:cNvPr>
          <p:cNvSpPr/>
          <p:nvPr/>
        </p:nvSpPr>
        <p:spPr>
          <a:xfrm>
            <a:off x="904057" y="663394"/>
            <a:ext cx="10225136" cy="5373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F6E4AC5-1E35-484A-A8D3-42DB1F0AECEF}"/>
              </a:ext>
            </a:extLst>
          </p:cNvPr>
          <p:cNvSpPr txBox="1"/>
          <p:nvPr/>
        </p:nvSpPr>
        <p:spPr>
          <a:xfrm>
            <a:off x="1723785" y="794554"/>
            <a:ext cx="589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Luyện tập 1">
            <a:extLst>
              <a:ext uri="{FF2B5EF4-FFF2-40B4-BE49-F238E27FC236}">
                <a16:creationId xmlns:a16="http://schemas.microsoft.com/office/drawing/2014/main" id="{7374C17B-9BE6-45C3-970A-7602D5F72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1620" y="728415"/>
            <a:ext cx="631595" cy="58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814FAD-6EC7-4E94-BA7B-0FE8BEA7E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19" r="-1366" b="-2041"/>
          <a:stretch/>
        </p:blipFill>
        <p:spPr>
          <a:xfrm>
            <a:off x="760041" y="2304430"/>
            <a:ext cx="10369152" cy="16561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D3B12C-7EE8-4462-97E0-A0EF8EBBD299}"/>
              </a:ext>
            </a:extLst>
          </p:cNvPr>
          <p:cNvGrpSpPr/>
          <p:nvPr/>
        </p:nvGrpSpPr>
        <p:grpSpPr>
          <a:xfrm>
            <a:off x="2632248" y="3097593"/>
            <a:ext cx="1008113" cy="654380"/>
            <a:chOff x="3928393" y="2805332"/>
            <a:chExt cx="1115014" cy="6543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0F0D71-8627-4AB6-8414-7AE77D7EC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3928393" y="2805332"/>
              <a:ext cx="955725" cy="6543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BA9723-4076-473F-9DC1-60241125B3B9}"/>
                </a:ext>
              </a:extLst>
            </p:cNvPr>
            <p:cNvSpPr txBox="1"/>
            <p:nvPr/>
          </p:nvSpPr>
          <p:spPr>
            <a:xfrm>
              <a:off x="4087682" y="2819045"/>
              <a:ext cx="955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90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E9C91E1-AD06-4D0A-A9DF-F3B34188DD9B}"/>
              </a:ext>
            </a:extLst>
          </p:cNvPr>
          <p:cNvGrpSpPr/>
          <p:nvPr/>
        </p:nvGrpSpPr>
        <p:grpSpPr>
          <a:xfrm>
            <a:off x="4576466" y="3124889"/>
            <a:ext cx="936105" cy="654380"/>
            <a:chOff x="4008037" y="2805332"/>
            <a:chExt cx="1035370" cy="6543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30F232-FB30-4237-88BB-BE1261E0A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4008037" y="2805332"/>
              <a:ext cx="955725" cy="6543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32B7C1-E2D0-407A-A2E8-09689A595771}"/>
                </a:ext>
              </a:extLst>
            </p:cNvPr>
            <p:cNvSpPr txBox="1"/>
            <p:nvPr/>
          </p:nvSpPr>
          <p:spPr>
            <a:xfrm>
              <a:off x="4087682" y="2819045"/>
              <a:ext cx="955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93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C2DFCD-80C9-414E-8AC2-303B75333DDF}"/>
              </a:ext>
            </a:extLst>
          </p:cNvPr>
          <p:cNvGrpSpPr/>
          <p:nvPr/>
        </p:nvGrpSpPr>
        <p:grpSpPr>
          <a:xfrm>
            <a:off x="5296544" y="3132522"/>
            <a:ext cx="936105" cy="654380"/>
            <a:chOff x="4008037" y="2805332"/>
            <a:chExt cx="1035370" cy="6543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9CF550-4F09-4ABD-A5BE-E1B9C0850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4008037" y="2805332"/>
              <a:ext cx="955725" cy="6543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8EFF11-E1DE-43AC-B258-A567B1129F6D}"/>
                </a:ext>
              </a:extLst>
            </p:cNvPr>
            <p:cNvSpPr txBox="1"/>
            <p:nvPr/>
          </p:nvSpPr>
          <p:spPr>
            <a:xfrm>
              <a:off x="4087682" y="2819045"/>
              <a:ext cx="955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94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B80311-EFC3-4DAB-948C-D8408D5F8FEE}"/>
              </a:ext>
            </a:extLst>
          </p:cNvPr>
          <p:cNvGrpSpPr/>
          <p:nvPr/>
        </p:nvGrpSpPr>
        <p:grpSpPr>
          <a:xfrm>
            <a:off x="6573235" y="3097593"/>
            <a:ext cx="936105" cy="654380"/>
            <a:chOff x="4008037" y="2805332"/>
            <a:chExt cx="1035370" cy="6543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93DEA93-DC07-430E-8B7E-29AD2C0CB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4008037" y="2805332"/>
              <a:ext cx="955725" cy="65438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B884C3-A676-47F9-B6AD-84C3BE559B72}"/>
                </a:ext>
              </a:extLst>
            </p:cNvPr>
            <p:cNvSpPr txBox="1"/>
            <p:nvPr/>
          </p:nvSpPr>
          <p:spPr>
            <a:xfrm>
              <a:off x="4087682" y="2819045"/>
              <a:ext cx="955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96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2BD418-8DCC-4EC7-ADF9-09B26D293631}"/>
              </a:ext>
            </a:extLst>
          </p:cNvPr>
          <p:cNvGrpSpPr/>
          <p:nvPr/>
        </p:nvGrpSpPr>
        <p:grpSpPr>
          <a:xfrm>
            <a:off x="7888831" y="3097593"/>
            <a:ext cx="936105" cy="654380"/>
            <a:chOff x="4008037" y="2805332"/>
            <a:chExt cx="1035370" cy="6543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1DC4531-C2B4-44B6-A5C1-51759ACF8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4008037" y="2805332"/>
              <a:ext cx="955725" cy="6543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367689-E2D3-4C5C-AFD9-0C5308E9FA6A}"/>
                </a:ext>
              </a:extLst>
            </p:cNvPr>
            <p:cNvSpPr txBox="1"/>
            <p:nvPr/>
          </p:nvSpPr>
          <p:spPr>
            <a:xfrm>
              <a:off x="4087682" y="2819045"/>
              <a:ext cx="955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98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D0CB01-BFA4-46BE-975A-838EC9A687FF}"/>
              </a:ext>
            </a:extLst>
          </p:cNvPr>
          <p:cNvGrpSpPr/>
          <p:nvPr/>
        </p:nvGrpSpPr>
        <p:grpSpPr>
          <a:xfrm>
            <a:off x="8589462" y="3097593"/>
            <a:ext cx="936105" cy="654380"/>
            <a:chOff x="4008037" y="2805332"/>
            <a:chExt cx="1035370" cy="6543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1DE3DE2-905D-4A39-895D-A55CEA9F4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4008037" y="2805332"/>
              <a:ext cx="955725" cy="65438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CA19C0-D94C-4299-A7BD-5B43B0B8F4A7}"/>
                </a:ext>
              </a:extLst>
            </p:cNvPr>
            <p:cNvSpPr txBox="1"/>
            <p:nvPr/>
          </p:nvSpPr>
          <p:spPr>
            <a:xfrm>
              <a:off x="4087682" y="2819045"/>
              <a:ext cx="955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99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5D297F-1AF1-4413-8938-20B6EE5AAA0E}"/>
              </a:ext>
            </a:extLst>
          </p:cNvPr>
          <p:cNvGrpSpPr/>
          <p:nvPr/>
        </p:nvGrpSpPr>
        <p:grpSpPr>
          <a:xfrm>
            <a:off x="9256985" y="3111306"/>
            <a:ext cx="936105" cy="654380"/>
            <a:chOff x="4008037" y="2805332"/>
            <a:chExt cx="1035370" cy="6543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09EB315-C2AD-4362-BEBB-C8EA45FCA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657" t="18673" b="60654"/>
            <a:stretch/>
          </p:blipFill>
          <p:spPr>
            <a:xfrm>
              <a:off x="4008037" y="2805332"/>
              <a:ext cx="955725" cy="65438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236D57-C1BB-4C6C-83A1-AFEC3771E437}"/>
                </a:ext>
              </a:extLst>
            </p:cNvPr>
            <p:cNvSpPr txBox="1"/>
            <p:nvPr/>
          </p:nvSpPr>
          <p:spPr>
            <a:xfrm>
              <a:off x="4087682" y="2819045"/>
              <a:ext cx="955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</a:rPr>
                <a:t>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307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B8DB74-E394-46C2-8438-C0490F914567}"/>
              </a:ext>
            </a:extLst>
          </p:cNvPr>
          <p:cNvSpPr/>
          <p:nvPr/>
        </p:nvSpPr>
        <p:spPr>
          <a:xfrm>
            <a:off x="904057" y="663394"/>
            <a:ext cx="10225136" cy="5373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A6A8A4FD-0716-470B-A14B-13E8CBC3335F}"/>
              </a:ext>
            </a:extLst>
          </p:cNvPr>
          <p:cNvSpPr txBox="1"/>
          <p:nvPr/>
        </p:nvSpPr>
        <p:spPr>
          <a:xfrm>
            <a:off x="1723785" y="794554"/>
            <a:ext cx="5892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Luyện tập 1">
            <a:extLst>
              <a:ext uri="{FF2B5EF4-FFF2-40B4-BE49-F238E27FC236}">
                <a16:creationId xmlns:a16="http://schemas.microsoft.com/office/drawing/2014/main" id="{B0FB4377-B0CC-4A8D-AA64-0174CEA0C3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81620" y="728415"/>
            <a:ext cx="631595" cy="589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D856A-D323-4A7D-9EAE-44DB01844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4" y="2465482"/>
            <a:ext cx="9865096" cy="12349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263B37-065B-45EA-88C8-E46EE053F533}"/>
              </a:ext>
            </a:extLst>
          </p:cNvPr>
          <p:cNvSpPr/>
          <p:nvPr/>
        </p:nvSpPr>
        <p:spPr>
          <a:xfrm>
            <a:off x="4864497" y="2437574"/>
            <a:ext cx="648072" cy="41501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CB2CF0-5861-41FE-8499-2228FF27CDA9}"/>
              </a:ext>
            </a:extLst>
          </p:cNvPr>
          <p:cNvSpPr/>
          <p:nvPr/>
        </p:nvSpPr>
        <p:spPr>
          <a:xfrm>
            <a:off x="5310237" y="3212406"/>
            <a:ext cx="648072" cy="41501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B525F1-F197-4C5C-AAE1-F38571A3A5DE}"/>
              </a:ext>
            </a:extLst>
          </p:cNvPr>
          <p:cNvSpPr/>
          <p:nvPr/>
        </p:nvSpPr>
        <p:spPr>
          <a:xfrm>
            <a:off x="10503558" y="2430123"/>
            <a:ext cx="648072" cy="41501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5337E6-4480-453E-B711-1F0266F98BAD}"/>
              </a:ext>
            </a:extLst>
          </p:cNvPr>
          <p:cNvSpPr/>
          <p:nvPr/>
        </p:nvSpPr>
        <p:spPr>
          <a:xfrm>
            <a:off x="10380548" y="3207643"/>
            <a:ext cx="892662" cy="41501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98</a:t>
            </a:r>
          </a:p>
        </p:txBody>
      </p:sp>
    </p:spTree>
    <p:extLst>
      <p:ext uri="{BB962C8B-B14F-4D97-AF65-F5344CB8AC3E}">
        <p14:creationId xmlns:p14="http://schemas.microsoft.com/office/powerpoint/2010/main" val="36631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es De Capacitación De Verano Folletos Carteles De Capacitación De  Admisión A Inglés Anuncios De Capacitación, Verano, Tutoría  Extracurricular, Electrónico Imagen de fondo para descarga gratuit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4" y="0"/>
            <a:ext cx="12050893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04057" y="1152302"/>
            <a:ext cx="8586693" cy="212398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1278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130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130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130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311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E46DD-16D4-4F8A-9333-00F5409BD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0"/>
          <a:stretch/>
        </p:blipFill>
        <p:spPr>
          <a:xfrm>
            <a:off x="-320079" y="1584350"/>
            <a:ext cx="11637452" cy="34563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00B549-8423-4A61-A594-5F38721589EC}"/>
              </a:ext>
            </a:extLst>
          </p:cNvPr>
          <p:cNvSpPr/>
          <p:nvPr/>
        </p:nvSpPr>
        <p:spPr>
          <a:xfrm>
            <a:off x="2488233" y="3177044"/>
            <a:ext cx="50405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&lt;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1590AD-7DA8-4D2A-A93C-56527122D9C3}"/>
              </a:ext>
            </a:extLst>
          </p:cNvPr>
          <p:cNvSpPr/>
          <p:nvPr/>
        </p:nvSpPr>
        <p:spPr>
          <a:xfrm>
            <a:off x="2455917" y="3901383"/>
            <a:ext cx="50405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&lt;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CDAA54-2865-4D8A-8F9C-FE0B78285F3D}"/>
              </a:ext>
            </a:extLst>
          </p:cNvPr>
          <p:cNvSpPr/>
          <p:nvPr/>
        </p:nvSpPr>
        <p:spPr>
          <a:xfrm>
            <a:off x="6160641" y="3177044"/>
            <a:ext cx="50405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&gt;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9CCB522-207E-4784-8A8D-BEA4672F8B6A}"/>
              </a:ext>
            </a:extLst>
          </p:cNvPr>
          <p:cNvSpPr/>
          <p:nvPr/>
        </p:nvSpPr>
        <p:spPr>
          <a:xfrm>
            <a:off x="6246206" y="3901383"/>
            <a:ext cx="50405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&gt;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A78643-805F-414D-AD61-9EEC5A2AB0DB}"/>
              </a:ext>
            </a:extLst>
          </p:cNvPr>
          <p:cNvSpPr/>
          <p:nvPr/>
        </p:nvSpPr>
        <p:spPr>
          <a:xfrm>
            <a:off x="9977065" y="3177044"/>
            <a:ext cx="50405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&lt;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5DB86E-DEF2-4D1D-9FBF-8C73143C4602}"/>
              </a:ext>
            </a:extLst>
          </p:cNvPr>
          <p:cNvSpPr/>
          <p:nvPr/>
        </p:nvSpPr>
        <p:spPr>
          <a:xfrm>
            <a:off x="10012968" y="3901383"/>
            <a:ext cx="504056" cy="415012"/>
          </a:xfrm>
          <a:prstGeom prst="roundRect">
            <a:avLst/>
          </a:prstGeom>
          <a:solidFill>
            <a:sysClr val="window" lastClr="FFFFFF"/>
          </a:solidFill>
          <a:ln w="158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600" b="1" kern="0" dirty="0">
                <a:solidFill>
                  <a:srgbClr val="FF0000"/>
                </a:solidFill>
                <a:latin typeface="VNI-Avo" pitchFamily="2" charset="0"/>
              </a:rPr>
              <a:t>&gt;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31A55D-3689-4070-BF5D-4F87A18D32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1" b="77419"/>
          <a:stretch/>
        </p:blipFill>
        <p:spPr>
          <a:xfrm>
            <a:off x="1048073" y="421575"/>
            <a:ext cx="9937104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71FABB5-AEC3-44BB-BA73-9B6AA53E4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7" y="288206"/>
            <a:ext cx="11431991" cy="6048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B1F945-D558-45C2-A312-DD6524A5C2BD}"/>
              </a:ext>
            </a:extLst>
          </p:cNvPr>
          <p:cNvSpPr txBox="1"/>
          <p:nvPr/>
        </p:nvSpPr>
        <p:spPr>
          <a:xfrm>
            <a:off x="5512569" y="475270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VNI-Avo" pitchFamily="2" charset="0"/>
              </a:rPr>
              <a:t>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7BD67-F5AB-4775-8291-B1BA30E86C4E}"/>
              </a:ext>
            </a:extLst>
          </p:cNvPr>
          <p:cNvSpPr txBox="1"/>
          <p:nvPr/>
        </p:nvSpPr>
        <p:spPr>
          <a:xfrm>
            <a:off x="6448673" y="475270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VNI-Avo" pitchFamily="2" charset="0"/>
              </a:rPr>
              <a:t>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950E1-DB9A-4F85-8506-2DE3CB4F9E5C}"/>
              </a:ext>
            </a:extLst>
          </p:cNvPr>
          <p:cNvSpPr txBox="1"/>
          <p:nvPr/>
        </p:nvSpPr>
        <p:spPr>
          <a:xfrm>
            <a:off x="6088633" y="475270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VNI-Avo" pitchFamily="2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2482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BFCA2D5-ED1A-42E2-8E1D-ABD78FD7587E}"/>
              </a:ext>
            </a:extLst>
          </p:cNvPr>
          <p:cNvSpPr/>
          <p:nvPr/>
        </p:nvSpPr>
        <p:spPr>
          <a:xfrm>
            <a:off x="904057" y="663394"/>
            <a:ext cx="10225136" cy="537300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3781A29F-350E-413B-BE7D-668A05F84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6" t="35714" r="16225"/>
          <a:stretch/>
        </p:blipFill>
        <p:spPr>
          <a:xfrm>
            <a:off x="904057" y="504230"/>
            <a:ext cx="10009112" cy="56893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C63A0D-2362-498C-9355-49E3FD80DBE4}"/>
              </a:ext>
            </a:extLst>
          </p:cNvPr>
          <p:cNvSpPr txBox="1"/>
          <p:nvPr/>
        </p:nvSpPr>
        <p:spPr>
          <a:xfrm>
            <a:off x="4648473" y="3771326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  <a:latin typeface="VNI-Avo" pitchFamily="2" charset="0"/>
              </a:rPr>
              <a:t>100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65A232-BFBD-4AF4-A437-6577D9A4019E}"/>
              </a:ext>
            </a:extLst>
          </p:cNvPr>
          <p:cNvSpPr txBox="1"/>
          <p:nvPr/>
        </p:nvSpPr>
        <p:spPr>
          <a:xfrm>
            <a:off x="6222231" y="3761900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prstClr val="white"/>
                </a:solidFill>
                <a:latin typeface="VNI-Avo" pitchFamily="2" charset="0"/>
              </a:rPr>
              <a:t>99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FE697D-4C20-4999-B68D-57977C1C4708}"/>
              </a:ext>
            </a:extLst>
          </p:cNvPr>
          <p:cNvSpPr txBox="1"/>
          <p:nvPr/>
        </p:nvSpPr>
        <p:spPr>
          <a:xfrm>
            <a:off x="5769040" y="3771325"/>
            <a:ext cx="823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VNI-Avo" pitchFamily="2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0634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951" y="336859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893032-4F48-453F-A53A-616CB69B95FA}"/>
              </a:ext>
            </a:extLst>
          </p:cNvPr>
          <p:cNvSpPr/>
          <p:nvPr/>
        </p:nvSpPr>
        <p:spPr>
          <a:xfrm>
            <a:off x="2449630" y="2238339"/>
            <a:ext cx="5962689" cy="1568459"/>
          </a:xfrm>
          <a:prstGeom prst="rect">
            <a:avLst/>
          </a:prstGeom>
          <a:noFill/>
        </p:spPr>
        <p:txBody>
          <a:bodyPr wrap="none" lIns="90249" tIns="45125" rIns="90249" bIns="4512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2513"/>
            <a:r>
              <a:rPr lang="en-US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586038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llpaper Desk Cartoon Garden Wallpaper, Free Cartoon - Spring Cartoon  (#119375) - HD Wallpaper &amp; Backgrounds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" y="-7803"/>
            <a:ext cx="121919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12369" y="720254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802021-0ECD-422C-8EE3-3FB6BF09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423"/>
            <a:ext cx="12033250" cy="676625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47262953-9F17-4E64-8E98-CFDF15E51B2B}"/>
              </a:ext>
            </a:extLst>
          </p:cNvPr>
          <p:cNvSpPr txBox="1"/>
          <p:nvPr/>
        </p:nvSpPr>
        <p:spPr>
          <a:xfrm>
            <a:off x="3558063" y="2731450"/>
            <a:ext cx="5575885" cy="1307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89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MÔN TOÁN</a:t>
            </a:r>
          </a:p>
        </p:txBody>
      </p:sp>
      <p:sp>
        <p:nvSpPr>
          <p:cNvPr id="1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991640" y="46880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0877106" y="353773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6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345949" y="4257154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7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3229821" y="1192081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8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796414" y="761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9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6448491" y="99945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0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7895886" y="976488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1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9019746" y="1248606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2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909913" y="97615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3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4887224" y="4290545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4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2727453" y="451689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5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8412659" y="4305782"/>
            <a:ext cx="516773" cy="430853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miter lim="800000"/>
          </a:ln>
          <a:effectLst>
            <a:glow>
              <a:srgbClr val="70AD47">
                <a:satMod val="175000"/>
                <a:alpha val="40000"/>
              </a:srgbClr>
            </a:glow>
            <a:softEdge rad="0"/>
          </a:effectLst>
        </p:spPr>
        <p:txBody>
          <a:bodyPr lIns="90153" tIns="45080" rIns="90153" bIns="45080" rtlCol="0" anchor="ctr"/>
          <a:lstStyle/>
          <a:p>
            <a:pPr marL="0" marR="0" lvl="0" indent="0" algn="ctr" defTabSz="901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36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27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526994" y="1792652"/>
            <a:ext cx="10996278" cy="14767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24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kumimoji="0" lang="vi-VN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marL="0" marR="0" lvl="0" indent="0" algn="ctr" defTabSz="824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56" y="581831"/>
            <a:ext cx="1094109" cy="10831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26994" y="3524741"/>
            <a:ext cx="10996278" cy="147677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24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32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en-US" sz="2632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32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32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32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32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32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32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32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link Facebook Lan H</a:t>
            </a:r>
            <a:r>
              <a:rPr kumimoji="0" lang="vi-VN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2632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632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kumimoji="0" lang="en-US" sz="2632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24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8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158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158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Lan H</a:t>
            </a:r>
            <a:r>
              <a:rPr kumimoji="0" lang="vi-VN" sz="3158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3158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3158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29276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"/>
          <a:stretch/>
        </p:blipFill>
        <p:spPr>
          <a:xfrm>
            <a:off x="-1" y="199"/>
            <a:ext cx="12033251" cy="67687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76">
            <a:off x="1590108" y="4214878"/>
            <a:ext cx="5286034" cy="17987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78220" b="47977"/>
          <a:stretch/>
        </p:blipFill>
        <p:spPr>
          <a:xfrm>
            <a:off x="-28645" y="3384626"/>
            <a:ext cx="1747686" cy="313000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639">
            <a:off x="7725127" y="4184782"/>
            <a:ext cx="4715474" cy="16045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1" t="6624" r="62625" b="50519"/>
          <a:stretch/>
        </p:blipFill>
        <p:spPr>
          <a:xfrm>
            <a:off x="1207639" y="3824974"/>
            <a:ext cx="1747686" cy="25785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608"/>
            <a:ext cx="12033250" cy="19530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50672" r="72341" b="6471"/>
          <a:stretch/>
        </p:blipFill>
        <p:spPr>
          <a:xfrm>
            <a:off x="9277375" y="3247589"/>
            <a:ext cx="2755875" cy="25785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73199" r="63251" b="16562"/>
          <a:stretch/>
        </p:blipFill>
        <p:spPr>
          <a:xfrm>
            <a:off x="1776384" y="5499029"/>
            <a:ext cx="744916" cy="6159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7753" r="20000" b="60580"/>
          <a:stretch/>
        </p:blipFill>
        <p:spPr>
          <a:xfrm>
            <a:off x="777829" y="4161543"/>
            <a:ext cx="1432529" cy="190526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7" t="15925" r="8452" b="65027"/>
          <a:stretch/>
        </p:blipFill>
        <p:spPr>
          <a:xfrm>
            <a:off x="505649" y="5144734"/>
            <a:ext cx="902494" cy="114602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9" t="61769" r="63251" b="27992"/>
          <a:stretch/>
        </p:blipFill>
        <p:spPr>
          <a:xfrm>
            <a:off x="2640118" y="5238342"/>
            <a:ext cx="687614" cy="5686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9272089" y="990394"/>
            <a:ext cx="1480924" cy="197508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196803" y="200536"/>
            <a:ext cx="2447297" cy="143543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2080119" y="1129584"/>
            <a:ext cx="1330759" cy="8749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63938" b="74180"/>
          <a:stretch/>
        </p:blipFill>
        <p:spPr>
          <a:xfrm>
            <a:off x="7335220" y="449849"/>
            <a:ext cx="2447297" cy="143543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-1905" r="36907" b="76085"/>
          <a:stretch/>
        </p:blipFill>
        <p:spPr>
          <a:xfrm>
            <a:off x="10742179" y="216439"/>
            <a:ext cx="983147" cy="646414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44264" y="77532"/>
            <a:ext cx="1116537" cy="1116537"/>
            <a:chOff x="2573534" y="-1821132"/>
            <a:chExt cx="1035154" cy="1035154"/>
          </a:xfrm>
        </p:grpSpPr>
        <p:sp>
          <p:nvSpPr>
            <p:cNvPr id="33" name="七角星 32"/>
            <p:cNvSpPr/>
            <p:nvPr/>
          </p:nvSpPr>
          <p:spPr>
            <a:xfrm>
              <a:off x="2573534" y="-1821132"/>
              <a:ext cx="1035154" cy="1035154"/>
            </a:xfrm>
            <a:prstGeom prst="star7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79980" y="-1554055"/>
              <a:ext cx="577495" cy="57749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513"/>
              <a:endParaRPr lang="zh-CN" altLang="en-US" sz="1777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13820" r="48495" b="13532"/>
          <a:stretch/>
        </p:blipFill>
        <p:spPr>
          <a:xfrm rot="21232826">
            <a:off x="3628949" y="3855296"/>
            <a:ext cx="1951887" cy="236000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13820" r="65265" b="13532"/>
          <a:stretch/>
        </p:blipFill>
        <p:spPr>
          <a:xfrm rot="21105278">
            <a:off x="1037305" y="4097235"/>
            <a:ext cx="2321670" cy="2256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6772">
            <a:off x="9662002" y="4441357"/>
            <a:ext cx="2259526" cy="2445374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3" r="21477"/>
          <a:stretch/>
        </p:blipFill>
        <p:spPr>
          <a:xfrm rot="481013">
            <a:off x="6625143" y="3676484"/>
            <a:ext cx="2621530" cy="262260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874" y="-833630"/>
            <a:ext cx="2644610" cy="165123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669">
            <a:off x="11504444" y="-1102187"/>
            <a:ext cx="1913937" cy="132655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987" y="2963595"/>
            <a:ext cx="1236764" cy="73992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9611953" y="-1234214"/>
            <a:ext cx="865742" cy="3645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2513"/>
            <a:r>
              <a:rPr lang="zh-CN" altLang="en-US" sz="1777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458955" y="1732546"/>
            <a:ext cx="6484319" cy="1595477"/>
          </a:xfrm>
          <a:prstGeom prst="rect">
            <a:avLst/>
          </a:prstGeom>
          <a:noFill/>
        </p:spPr>
        <p:txBody>
          <a:bodyPr wrap="none" lIns="121016" tIns="60508" rIns="121016" bIns="605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46646"/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9574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574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9574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ripple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 p14:presetBounceEnd="15000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 p14:bounceEnd="15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38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8" presetClass="emph" presetSubtype="0" repeatCount="indefinite" fill="hold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0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4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4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1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6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9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4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8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8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42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1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2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182E3-7356-41DD-8419-046150168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3250" cy="67663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AAB694-6917-40DE-BFB9-46E6594348C7}"/>
              </a:ext>
            </a:extLst>
          </p:cNvPr>
          <p:cNvSpPr/>
          <p:nvPr/>
        </p:nvSpPr>
        <p:spPr>
          <a:xfrm>
            <a:off x="2416225" y="864270"/>
            <a:ext cx="7200800" cy="27363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</a:t>
            </a:r>
          </a:p>
        </p:txBody>
      </p:sp>
    </p:spTree>
    <p:extLst>
      <p:ext uri="{BB962C8B-B14F-4D97-AF65-F5344CB8AC3E}">
        <p14:creationId xmlns:p14="http://schemas.microsoft.com/office/powerpoint/2010/main" val="1457408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F5A58F-B628-46E5-9F16-62D8DB034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92" y="3096518"/>
            <a:ext cx="9072066" cy="2880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50BC5F-0574-4CF5-9931-758E6E90D298}"/>
              </a:ext>
            </a:extLst>
          </p:cNvPr>
          <p:cNvSpPr/>
          <p:nvPr/>
        </p:nvSpPr>
        <p:spPr>
          <a:xfrm>
            <a:off x="472009" y="2173188"/>
            <a:ext cx="1712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1F4089-D101-4D2F-913E-61F8DABF0EDB}"/>
              </a:ext>
            </a:extLst>
          </p:cNvPr>
          <p:cNvSpPr/>
          <p:nvPr/>
        </p:nvSpPr>
        <p:spPr>
          <a:xfrm>
            <a:off x="9696574" y="2334919"/>
            <a:ext cx="1712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A1FF00-19C0-49D3-AEB5-FFC701085AEA}"/>
              </a:ext>
            </a:extLst>
          </p:cNvPr>
          <p:cNvSpPr/>
          <p:nvPr/>
        </p:nvSpPr>
        <p:spPr>
          <a:xfrm>
            <a:off x="2488233" y="3846215"/>
            <a:ext cx="74567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</a:t>
            </a:r>
          </a:p>
        </p:txBody>
      </p:sp>
    </p:spTree>
    <p:extLst>
      <p:ext uri="{BB962C8B-B14F-4D97-AF65-F5344CB8AC3E}">
        <p14:creationId xmlns:p14="http://schemas.microsoft.com/office/powerpoint/2010/main" val="161111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0AF50-0981-4866-93FC-574506C4EBAB}"/>
              </a:ext>
            </a:extLst>
          </p:cNvPr>
          <p:cNvSpPr/>
          <p:nvPr/>
        </p:nvSpPr>
        <p:spPr>
          <a:xfrm>
            <a:off x="1552129" y="1944390"/>
            <a:ext cx="92994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TIA SỐ 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SỐ LIỀN TR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ỚC- SỐ LIỀN SAU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76767-CA1D-413D-B417-B2C7A535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291" y="144190"/>
            <a:ext cx="10297144" cy="13656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81F16-3EE4-4B23-8F06-F3554645C203}"/>
              </a:ext>
            </a:extLst>
          </p:cNvPr>
          <p:cNvSpPr/>
          <p:nvPr/>
        </p:nvSpPr>
        <p:spPr>
          <a:xfrm>
            <a:off x="4576465" y="3744590"/>
            <a:ext cx="25864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054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68E88-E04F-4F87-9A82-377BB4935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45" y="95767"/>
            <a:ext cx="4248472" cy="576715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D2E3FF3-1FA4-4FF1-B54E-42D7DAA3893F}"/>
              </a:ext>
            </a:extLst>
          </p:cNvPr>
          <p:cNvGrpSpPr/>
          <p:nvPr/>
        </p:nvGrpSpPr>
        <p:grpSpPr>
          <a:xfrm>
            <a:off x="3585509" y="5924897"/>
            <a:ext cx="5023404" cy="628601"/>
            <a:chOff x="3585509" y="5924897"/>
            <a:chExt cx="5023404" cy="6286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21F618-D120-495E-99A4-5C9258C3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509" y="5924897"/>
              <a:ext cx="4862232" cy="62860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541088-76C0-4233-A7AB-B83C60D1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6385" y="6039376"/>
              <a:ext cx="4752528" cy="2792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C4A6B-529E-4813-B53E-7D5EB46C73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10" y="5524213"/>
            <a:ext cx="2600243" cy="10577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4D3D20-04FF-453E-A308-0ED7F7BF8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051" y="3038048"/>
            <a:ext cx="3665066" cy="628656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0CE3B4A-7A9F-40A1-AC4D-FFD344CD12AF}"/>
              </a:ext>
            </a:extLst>
          </p:cNvPr>
          <p:cNvCxnSpPr>
            <a:cxnSpLocks/>
          </p:cNvCxnSpPr>
          <p:nvPr/>
        </p:nvCxnSpPr>
        <p:spPr>
          <a:xfrm>
            <a:off x="7744817" y="215602"/>
            <a:ext cx="144016" cy="58795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93A4423-47F9-416B-A703-2BEC2C84D6C6}"/>
              </a:ext>
            </a:extLst>
          </p:cNvPr>
          <p:cNvCxnSpPr>
            <a:cxnSpLocks/>
          </p:cNvCxnSpPr>
          <p:nvPr/>
        </p:nvCxnSpPr>
        <p:spPr>
          <a:xfrm flipH="1">
            <a:off x="3856385" y="5378382"/>
            <a:ext cx="6536" cy="67046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79B9185-8027-4A8D-BB3D-10A10A0F8E6D}"/>
              </a:ext>
            </a:extLst>
          </p:cNvPr>
          <p:cNvCxnSpPr>
            <a:cxnSpLocks/>
          </p:cNvCxnSpPr>
          <p:nvPr/>
        </p:nvCxnSpPr>
        <p:spPr>
          <a:xfrm>
            <a:off x="4237213" y="5206142"/>
            <a:ext cx="0" cy="88896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FCD806E-877A-4066-B64A-D012314716C8}"/>
              </a:ext>
            </a:extLst>
          </p:cNvPr>
          <p:cNvCxnSpPr>
            <a:cxnSpLocks/>
          </p:cNvCxnSpPr>
          <p:nvPr/>
        </p:nvCxnSpPr>
        <p:spPr>
          <a:xfrm>
            <a:off x="4576465" y="4337169"/>
            <a:ext cx="0" cy="171167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350C725-DC18-4AC7-9EF2-A50B5581C822}"/>
              </a:ext>
            </a:extLst>
          </p:cNvPr>
          <p:cNvCxnSpPr>
            <a:cxnSpLocks/>
          </p:cNvCxnSpPr>
          <p:nvPr/>
        </p:nvCxnSpPr>
        <p:spPr>
          <a:xfrm>
            <a:off x="4918873" y="3666704"/>
            <a:ext cx="0" cy="238214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C20E15A-C558-46D9-9619-FD3C4523964D}"/>
              </a:ext>
            </a:extLst>
          </p:cNvPr>
          <p:cNvCxnSpPr>
            <a:cxnSpLocks/>
          </p:cNvCxnSpPr>
          <p:nvPr/>
        </p:nvCxnSpPr>
        <p:spPr>
          <a:xfrm>
            <a:off x="6808713" y="2514576"/>
            <a:ext cx="72008" cy="3580534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74C4428-927B-42BB-B00F-7FD0AA02BB74}"/>
              </a:ext>
            </a:extLst>
          </p:cNvPr>
          <p:cNvCxnSpPr>
            <a:cxnSpLocks/>
          </p:cNvCxnSpPr>
          <p:nvPr/>
        </p:nvCxnSpPr>
        <p:spPr>
          <a:xfrm>
            <a:off x="7096745" y="1625608"/>
            <a:ext cx="78544" cy="442323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249765E-801E-41B1-8791-1BE7BF899FA7}"/>
              </a:ext>
            </a:extLst>
          </p:cNvPr>
          <p:cNvCxnSpPr>
            <a:cxnSpLocks/>
          </p:cNvCxnSpPr>
          <p:nvPr/>
        </p:nvCxnSpPr>
        <p:spPr>
          <a:xfrm>
            <a:off x="7397380" y="955144"/>
            <a:ext cx="131412" cy="5139966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3365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E7BABA9-E1F6-4CFA-A9FF-31A13054BD10}"/>
              </a:ext>
            </a:extLst>
          </p:cNvPr>
          <p:cNvGrpSpPr/>
          <p:nvPr/>
        </p:nvGrpSpPr>
        <p:grpSpPr>
          <a:xfrm>
            <a:off x="616025" y="936278"/>
            <a:ext cx="10801200" cy="1296144"/>
            <a:chOff x="3585509" y="5924897"/>
            <a:chExt cx="5023404" cy="6286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A1148A-AE9F-44F1-B962-E5B21C4FC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509" y="5924897"/>
              <a:ext cx="5023404" cy="6286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9842786-D89A-4F07-908B-114A9944E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0947" y="6064586"/>
              <a:ext cx="4752528" cy="279258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41906C1-38B4-4803-9DBF-2C780A470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88" y="2376438"/>
            <a:ext cx="8555272" cy="14674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A66E0-1D9B-4E8A-B467-B90375B49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41" y="4325962"/>
            <a:ext cx="6383436" cy="14674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2D7351-DD29-4D7F-91B3-37BF3CDF53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23" y="5262884"/>
            <a:ext cx="4077670" cy="3539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B6D5B6-4AD4-458D-914C-D441067633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23" y="4603859"/>
            <a:ext cx="4557208" cy="35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8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Vẽ Tay Phim Hoạt Hình Bầu Trời Xanh đơn Giản, Bầu Trời, Mây Trắng, đám Mây 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5428" cy="683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. Bright Idea Sticker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" y="-68244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993" y="3312542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50" y="4481666"/>
            <a:ext cx="2309823" cy="230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loud clipart animated gif, Cloud animated gif Transparent FREE for  download on WebStockReview 202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53" y="-114664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Free Nature Illustration with Sky, Clouds and Trees - Free PSD Fi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6" descr="Flower Garden Sticker by Rachi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64" y="4318522"/>
            <a:ext cx="2592375" cy="25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utterfly Gif - ID: 86523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67" y="3404949"/>
            <a:ext cx="3377952" cy="33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CBE98A-4BB1-4F5E-AC48-3B7CD20FEBF8}"/>
              </a:ext>
            </a:extLst>
          </p:cNvPr>
          <p:cNvSpPr/>
          <p:nvPr/>
        </p:nvSpPr>
        <p:spPr>
          <a:xfrm>
            <a:off x="2349321" y="2314946"/>
            <a:ext cx="74567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113685928"/>
      </p:ext>
    </p:extLst>
  </p:cSld>
  <p:clrMapOvr>
    <a:masterClrMapping/>
  </p:clrMapOvr>
</p:sld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oá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8872</TotalTime>
  <Words>208</Words>
  <Application>Microsoft Office PowerPoint</Application>
  <PresentationFormat>Custom</PresentationFormat>
  <Paragraphs>62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等线</vt:lpstr>
      <vt:lpstr>微软雅黑</vt:lpstr>
      <vt:lpstr>宋体</vt:lpstr>
      <vt:lpstr>Arial</vt:lpstr>
      <vt:lpstr>Calibri</vt:lpstr>
      <vt:lpstr>Calibri Light</vt:lpstr>
      <vt:lpstr>方正姚体</vt:lpstr>
      <vt:lpstr>Garamond</vt:lpstr>
      <vt:lpstr>Lato Hairline</vt:lpstr>
      <vt:lpstr>Lato Light</vt:lpstr>
      <vt:lpstr>Lato Regular</vt:lpstr>
      <vt:lpstr>Times New Roman</vt:lpstr>
      <vt:lpstr>VNI-Avo</vt:lpstr>
      <vt:lpstr>Office Theme</vt:lpstr>
      <vt:lpstr>3_Office 主题​​</vt:lpstr>
      <vt:lpstr>1_Office 主题</vt:lpstr>
      <vt:lpstr>1_自定义设计方案</vt:lpstr>
      <vt:lpstr>https://www.freeppt7.com</vt:lpstr>
      <vt:lpstr>3_Office Theme</vt:lpstr>
      <vt:lpstr>2_Office 主题</vt:lpstr>
      <vt:lpstr>Toán 1</vt:lpstr>
      <vt:lpstr>2_Organic</vt:lpstr>
      <vt:lpstr>12_Office Theme</vt:lpstr>
      <vt:lpstr>7_Office 主题​​</vt:lpstr>
      <vt:lpstr>3_Organic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Administrator</cp:lastModifiedBy>
  <cp:revision>818</cp:revision>
  <dcterms:created xsi:type="dcterms:W3CDTF">2020-08-29T13:29:14Z</dcterms:created>
  <dcterms:modified xsi:type="dcterms:W3CDTF">2021-07-26T13:00:40Z</dcterms:modified>
</cp:coreProperties>
</file>